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5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57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0:03:05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17062 3906 39 0,'0'0'361'0,"0"0"-361"0,19-17 0 0,-14 11 32 0,-2 3 77 0,-2 1-22 0,-1 2-9 15,0 0-12-15,0-3-24 16,0 3-12-16,0 0-22 16,0 0 1-16,0 0-9 15,0-5-18-15,-9-2-68 16,-6-10-158-16</inkml:trace>
  <inkml:trace contextRef="#ctx0" brushRef="#br0" timeOffset="81150.938">11454 2948 371 0,'0'0'68'16,"0"0"-25"-16,0 0-9 0,0 0 5 15,0 0 3-15,0 0 14 16,0 0-36-16,0 0 7 16,-26-39-13-16,26 35-2 15,-1 1 16-15,1-1-28 16,0 1 6-16,-2-3-6 15,1 1-4-15,1-4 3 16,-3-2 1-16,0-1 0 16,-2-1 1-16,-4-3 3 15,-3 1-4-15,-1 0 0 16,-5-1-3-16,1 2 2 16,-3 1 1-16,-1 1 0 0,0-2-1 15,0 3 2 1,0 0-1-16,3 0 0 0,2 0-1 15,2 4 1-15,1-3 0 16,-2 4 1-16,3-3-7 16,0 2 6-16,-1 0 0 15,-2 0 0-15,1 4-19 16,-3 2 18-16,-3 1-2 16,-1 0-1-16,-6 0-12 15,-4 0 9-15,1 11 0 16,-4-2 2-16,2 1 1 15,1 2 4-15,3 0 0 16,1 0 0-16,5 0 1 0,1-3 0 16,6 0-1-1,3-1 0-15,2 0-5 16,1 3 3-16,1 0 2 0,-1 1 0 16,2 3-7-16,1 0 1 15,0 2 6-15,-3 2-1 16,3-1 2-16,1 0-3 15,-1-1 2 1,0 0 0-16,-1 2 1 0,1-2-1 16,0 0 0-16,0 0 0 15,0 0 0-15,-3 0 0 16,3 2 0-16,-1 0 0 16,2 1-1-16,1 0 3 15,-2 0-2-15,5 1 0 0,1-1 0 16,0-3-1-16,0 1 1 15,0-1 0-15,0 0 2 16,4 1-2-16,2 1 0 16,-2 2 0-16,-1 0 7 15,0 2-7-15,3-1 0 16,-1 1 0-16,2 0 1 16,-1-2 2-16,2 1-3 15,1-3 0-15,4-1-8 16,-1 0 5-16,4-1 3 15,1-2 0-15,1-2 4 16,0-1-2-16,1-3-2 16,2-1 0-16,-3 0 5 15,0-2-6-15,-2 1 1 16,2-2 0-16,0 2 0 0,0-4 0 16,-2 1 0-16,5-4 0 15,0 0 0-15,0 0-2 16,1 0 2-16,-1 0 0 15,3 0 6-15,0-4-6 16,1-4 0-16,2-1 1 16,-3-3 2-16,1 2-6 15,-1-1 3-15,-2 0 0 16,-2 2 2-16,2-2 2 16,-3 2-4-16,0-3 4 15,0 0 0-15,-4-1 2 16,4 1 2-16,-3-2-8 0,-2 2 17 15,1-4-8-15,-2 0 7 16,1-2-4-16,1-2-9 16,-3 1 6-1,-1-1 0-15,-3-2-2 0,1-2 20 16,-3 0-13-16,0-1-3 16,-3-2 4-16,-2-1-15 15,1 1 9-15,-2 0-3 16,0 0-5-16,0 1 10 15,-5 1-11-15,-6 0 6 16,-3 3 4-16,1 3-6 0,-1 2-2 16,-2 5 3-1,7 2 0-15,-2 2 2 0,1 4-7 16,4 1-4-16,2 3-2 16,2 0-71-16,-4 0-81 15,-2 0-214-15</inkml:trace>
  <inkml:trace contextRef="#ctx0" brushRef="#br0" timeOffset="95402.331">14717 2735 172 0,'0'0'22'0,"0"0"-8"16,0 0 16-16,0 0 1 15,0 0-8-15,0 0-7 16,0 0 9-16,-18-16-21 15,15 15 19-15,2-1-5 0,-2 0-13 16,1 2 8-16,1 0-12 16,-1 0-1-16,-1 0 0 15,2 0 4-15,-4-2-4 16,1-1 1-16,-1 0 3 16,1 1 22-16,-1-3-18 15,1 0 10-15,-2 0-8 16,0 0-9-16,-1-2 19 15,0 1-4-15,0 0-2 16,1-1 12-16,-3 2-17 16,0-2 2-16,0 2-1 15,-4-1-10-15,-2 2 15 0,-1-1-10 16,-1-1-4 0,-1 0 19-16,-1 1-8 0,4-3-6 15,-1 0-6-15,-3 2 8 16,3-2-5-16,0 5-3 15,-2-4 1-15,3 5-1 16,-6-1 2-16,0-2-2 16,2 1 0-16,-5 1 2 15,2 2-6-15,1 1 4 16,1 0 0-16,-2 0-3 16,0 0 3-16,-5 10 0 15,3 2 0-15,-6 3-5 16,1 0 5-16,0 1 0 0,-3-1 3 15,1-3-8 1,4 2 8-16,2-1-3 0,3-2 0 16,5-1 3-16,4-2-4 15,4-1 1-15,3-2 0 16,0 2-5-16,-3 1 8 16,3 1-3-16,0 0 0 15,-3 3 2-15,-1 0-4 16,-2 3 2-16,-2 2 0 15,1 0 0-15,1 1 2 16,-3 1-2-16,4-2 0 16,-2 1 0-16,1 1-2 15,0-2 2-15,2 1 0 16,2-2 0-16,2-1 0 0,2 0 0 16,0-2 0-16,1 3-3 15,1 0 2-15,1-1 1 16,-1 2 0-16,2 1 0 15,-3 1 3-15,3 0-3 16,0 2 0-16,0 2 7 16,0-1-6-16,0-1-1 15,0-2 0-15,0-1 5 16,0 1-5-16,0-2 0 16,8-1-2-16,-4-1 11 15,5 0-10-15,-2-1 1 16,1 2 0-16,-1-2 7 15,2-1-7-15,-1-2 0 0,-1-1-1 16,3 0 2 0,-1 1-1-16,1-4 0 0,1 2 0 15,0 1 5-15,-1-3-2 16,2 1-3-16,-3 1 0 16,2-4 5-16,2 3-5 15,-3 1 0-15,4 1 1 16,-5 0 2-16,1-1 0 15,2 3-3-15,0-4 0 16,0 3 3-16,1 0-6 16,1-2 3-16,1 1 0 15,-2-4-12-15,2-2 14 0,2 0-2 16,0-1 3 0,0-3-2-16,1 0 5 0,-3 0-6 15,1 0 2-15,-2 0-1 16,0 0 1-16,-3 0-2 15,4 0 0-15,-3 0 5 16,1-4-5-16,-1-2 5 16,2-1-5-16,0-1 13 15,-2 1-10-15,5-2 0 16,-2 1-3-16,1-1 5 16,5-2-5-16,0 0 1 15,0-4 1-15,-1 4 6 16,0-1-8-16,-2 1 4 0,-3 1 2 15,0 2-2 1,-5-1-4-16,-1 2 0 0,3 0 1 16,-4 1-1-16,1 3 0 15,-1-5 0-15,0 0 0 16,1 3 3-16,1-4-3 16,-1 3 0-16,3-4 0 15,0 1 1-15,-3-2 0 16,6-3-1-16,0 2 0 15,-2-5 2-15,4 1-3 16,-4 0 1-16,0-1 0 16,0 0 3-16,-2 1-3 15,-2-1 4-15,-1 0 12 16,-1-5-14-16,-1-2 7 0,2-1-1 16,-4 0-4-16,1-3 5 15,-4 4-5-15,1 1 4 16,-1 1-3-16,1 2-1 15,-2 0-4-15,0 3 0 16,0 1 2-16,0 3 8 16,0 1-7-16,0-2 3 15,0 2-4-15,0-1 5 16,0 1-7-16,0 1 0 16,0-2 0-16,0 4-1 15,0-2 1-15,0 1 0 16,0 0-1-16,0 2 3 15,0-1-2-15,-2 3 0 16,-1-1 1-16,2 0 3 16,-2-3-2-16,-2 5 8 0,2-2 11 15,-3 0-21-15,0 1 13 16,-1-2-13-16,-2 1 6 16,1-1 2-16,0-2-5 15,0 1 3-15,0-1 20 16,1 2-21-16,0 1 7 15,1 1 1-15,1 3-13 16,2-2 12-16,0 5-12 16,2 0 0-16,1 0-1 15,-2 0 1-15,2 0-1 0,0-2-5 16,0 2-21-16,0 0-16 16,0 0-90-16,0 4-25 15,0 3-46-15</inkml:trace>
  <inkml:trace contextRef="#ctx0" brushRef="#br0" timeOffset="153064.2363">7571 8713 104 0,'0'0'24'15,"0"0"-1"-15,0 0 12 16,0 0-15-16,0 0 2 16,0 0 13-16,0 0-22 15,0 0 25-15,-15-10-5 16,15 10-9-16,-2-1 9 15,2 1-10-15,-1-1 3 16,-1-1-6-16,1 2-10 0,1 0 19 16,-2-1-20-16,2 1 2 15,0 0-8-15,0-2 1 16,-1 2-4-16,-1-3 0 16,-2 3 0-16,1-3 0 15,0 3 0-15,0-2 2 16,0 0 2-16,-1 1-1 15,-1-1-3-15,2 1 0 16,-3 0 4-16,3 1-4 16,-1 0 0-16,-1 0 0 15,1 0 0-15,1 0 1 16,1 0-2-16,1 0 1 16,-1 0-5-16,1 0 3 0,-1 0 2 15,0-2 0-15,0 2-5 16,1 0-4-16,-1 0 4 15,-1 0-12-15,3 0-11 16,-3-1 19-16,3 1-8 16,-3-2 11-16,3 2 5 15,-3-2-12-15,1 1-12 16,-1-3 6-16,0 0-8 16,-1 2 25-16,-2-2-1 15,2 1 3-15,1-1 0 16,-2 3 3-16,-1-1-3 15,3 2 0-15,0-2 2 16,-3 2-2-16,3-1 1 0,0 1 2 16,2-2 5-16,-2 2-3 15,3-1-4-15,-2 0-1 16,1 1 2-16,1 0 4 16,0 0-2-16,-2 0 0 15,2 0 18-15,-1-2-22 16,1 2 9-16,-2 0-9 15,1 0 3-15,1 0-5 16,-2 0 2-16,2-1 0 16,-3 1-3-16,1-2-7 15,-3 1 9-15,-1 0 1 16,0-2-6-16,3 3 5 16,-3 0 1-16,-1-2 0 15,-1 2 0-15,4 0 4 0,-1 0-7 16,2-1 3-1,3 1-28-15,-3 0-39 0,3 0-44 16</inkml:trace>
  <inkml:trace contextRef="#ctx0" brushRef="#br0" timeOffset="157132.2729">7389 8623 69 0,'0'0'19'0,"0"0"25"16,0 0 12-16,0 0-7 15,0 0 1-15,0 0-9 16,-51-16-12-16,41 15-7 16,-1-1 19-16,2 1-21 15,-2 1-14-15,0 0-6 16,0 0 1-16,0 4-5 16,-1 4 4-16,-3 3 0 15,4 2-4-15,-2-1 2 0,-5 5 2 16,3 0 0-1,-4 0-5-15,-2 2 5 0,3-2 0 16,-3-1 0-16,0 1-4 16,0 0 4-16,3 0-2 15,2-3-2-15,1-2-8 16,0 1 12-16,3-2-2 16,0-2 4-16,-1 2-4 15,4 0 1-15,0 3 1 16,0 0 0-16,0-1-7 15,3-1 5-15,3-2-6 16,-2 2 1-16,1 0 3 0,1-1 0 16,0 2 4-1,2-2-1-15,1 2-2 0,0 0 2 16,0-1-4-16,0 2-1 16,0 1 3-16,0 0 4 15,0 2-1-15,0 0 0 16,4 2 2-16,-1-2-2 15,3 0 1-15,-3-1 1 16,0-1 5-16,3 0-6 16,0-1 1-16,0 0 2 15,3 1-2-15,-2 0 3 16,1 0-5-16,2 0 1 16,1 4 0-16,-2 0 1 15,2 0-2-15,0 2 0 16,0-2 1-16,3 1-1 15,-3-3 0-15,2 2 1 0,2-2 2 16,-4-3 0-16,2-1-3 16,-2-3 2-16,0 0-1 15,0-3-1-15,-2-2 0 16,1-1 0-16,2-1 6 16,-1 1-3-16,2-1 9 15,-4-1-3-15,7-1-8 16,-1 3 4-16,0-4-5 15,3 3 1-15,0-2-1 0,0 1 1 16,1-1-1-16,2 2 0 16,-1-1 1-16,-3-2-1 15,0 0 0-15,-1 0 0 16,-2 0-1-16,5 0 2 16,-3 0-1-16,1 0 0 15,-1 0 3-15,1 0-3 16,-1-3 0-16,1-3 0 15,0-4 0-15,-3 0 1 16,1-1 3-16,-3 1 4 16,-2 1-7-16,2 1 4 15,-3-3-3-15,3 0-1 16,-3-1 5-16,0-2-5 16,3-4 2-16,-3-3-1 15,0 1 2-15,1-6-4 0,-4 3 0 16,3-1 3-1,-1-2-1-15,0 1-2 0,0 2 0 16,-1 1 0-16,-2 2 2 16,3-1-4-16,-1 0 2 15,-1-2 0-15,0 1-3 16,-2-2 3-16,-1 1 0 16,0 3 1-16,0 0 1 15,-3 1-4-15,0-1 2 16,0 1 0-16,0 0 0 15,0-1 1-15,0 1-1 16,0 2 0-16,0-2 0 16,0 4 0-16,0 3 0 0,-6-1 0 15,0 2 7-15,-1 0 10 16,-1 0-4-16,-5-1 45 16,4 1-46-16,-6-2 9 15,0 1-3-15,-1 0-4 16,-1 0 9-16,1 0-8 15,1 3-10-15,0 1-1 16,3 1 0-16,0 2-4 16,6 2 0-16,3 1-9 15,2 2 0-15,1 0-22 16,0 0-39-16,0 0-77 16,0 0-94-16</inkml:trace>
  <inkml:trace contextRef="#ctx0" brushRef="#br0" timeOffset="183606.1386">23641 7695 268 0,'0'0'28'0,"0"0"-28"0,0 0 28 16,0 0-14-16,0 0-5 16,0 0-4-16,0 0 12 15,36-4 31-15,-36 4-3 16,0 0 9-16,0 0-2 16,0 0-40-16,0 0-2 15,0 0-10-15,0 0 3 16,0 0 1-16,0 0-4 15,0 0 5-15,0 0-4 16,0 0 4-16,0 0-5 16,0 0 0-16,0 0 0 15,0 0-5-15,0 0 5 16,0 0 0-16,1 0-1 0,1 0 5 16,0 0-4-16,-1 2 0 15,-1 0 0-15,0-1 1 16,2 1-1-16,-2-2 1 15,1 0 2-15,1 1 2 16,-1 2-5-16,5-1 0 16,-3 1 0-16,3 0 2 15,0-2-2-15,3 3 0 16,0-1 2-16,0 1 0 16,1-1-2-16,0 0 0 15,2 1 1-15,-1-1 4 16,2-3-5-16,1 2 0 0,1-1 9 15,0 1-8 1,2-1 2-16,3 0-3 0,2-1 0 16,4 0 1-1,2 0-1-15,0 0 0 0,2 0 0 16,-2 0 3-16,1 0-3 16,-3 0 0-16,-1 0 0 15,-2 0-2-15,0 0 3 16,-1 0-1-16,1 0 0 15,3 0 1-15,-2 0-1 16,2 0 0-16,0 0 1 16,1 0-2-16,3 0 4 15,0 0-3-15,0 0 0 16,-1 0 0-16,-3 0 0 16,1 0 0-16,-2 0 0 0,2 0 0 15,-3 0 0-15,0 0 0 16,-2 0 0-16,1 0 3 15,0 0-4-15,-2 0 1 16,-1 0 0-16,-3 0-4 16,0 3 6-16,-1 1-2 15,-2-1 0-15,1-1 3 16,-2-1-4-16,2-1 1 16,0 0 0-16,3 0 1 15,-2 0-1-15,2 0 0 16,0 0 0-16,-6 0 4 15,2 0-6-15,-3 0 2 0,0 0 0 16,-1 0 0-16,1 0 2 16,-2 0-2-16,1 0 0 15,-1 0 1-15,-3 0-1 16,-2 0 0-16,1 0 0 16,-2 0 7-16,0 2-6 15,0-2 5-15,-2 0 2 16,-1 0-5-16,0 0 5 15,2 0-2-15,-2 0-5 16,0 0 12-16,0 0-13 16,0 4-1-16,0 4-30 15,-3 2-128-15,-24 3-225 16</inkml:trace>
  <inkml:trace contextRef="#ctx0" brushRef="#br0" timeOffset="190282.2937">17960 7758 153 0,'0'0'35'0,"0"0"-6"15,0 0 20-15,0 0-9 16,0 0-1-16,0 0 3 15,0 0-22-15,-18-13 7 16,16 12-7-16,2-1-4 16,0 1 20-16,0 0-21 15,0 1 0-15,0 0 0 0,0 0-12 16,0 0-3 0,0 0 0-16,0 0-9 0,0 0 5 15,0 0 4-15,0 0 0 16,0 0 0-16,0 0 4 15,0 2-4-15,0 1 0 16,0 1 6-16,3-4-2 16,0 3-1-16,2-1 1 15,0-1 15-15,0 1-18 16,0 1 7-16,1-2-4 16,0 3 5-16,1-1-4 15,2 0 1-15,0 0-3 16,2-2 11-16,2 3-10 15,2 0-4-15,4 3 0 16,2-4 7-16,2 1-7 0,2 1 0 16,2-4 0-1,1 0 14-15,-1 2-12 0,1-3-1 16,-3 0-1-16,1 3 5 16,-4-3-5-16,-1 0 0 15,0 3 0-15,-5 0 2 16,2 1 1-16,-1 0-3 15,-1 2 0-15,1 0 1 16,-3-1-2-16,2 0 1 16,1-1 0-16,-2 2 3 15,5-2 2-15,-1 0-5 16,2-1 0-16,1-2 7 16,4 1-5-16,-1-2-2 15,2 0 1-15,-1 0 1 0,-1 0-1 16,0 0-1-1,-1 4 0-15,-1-3 5 0,-3 1-7 16,-2 2 2-16,0-2 0 16,-2 2 2-16,0 1-2 15,1 0 0-15,1-2 0 16,0 2 5-16,3-4-3 16,4 0 0-16,2-1-2 15,3 0 7-15,-1 0-4 16,1 0-3-16,0 0 0 15,1 0 1-15,1-5-4 16,2 0 3-16,-1 3 0 16,0-3 0-16,0 1 2 15,-2 1-2-15,2 1 0 16,-3 0 1-16,-2 0-4 0,-4-1 3 16,-2-1 0-16,-5 4-2 15,0-2 4-15,0 2-2 16,2-3 0-16,2 1 3 15,-1-1-4-15,2-1 1 16,-1 1 0-16,1-1 2 16,-2-1 0-16,2 1-2 15,-1 0 0-15,-2-2 6 16,4 0-6-16,-3 1 0 16,2-3 0-16,0 4 3 0,0-6 1 15,2 3-4-15,-2-4 0 16,2 1 5-16,0 2-7 15,0 1 2-15,-5-1 0 16,1 3-1-16,-3-1 4 16,0 0-3-16,-1 1 0 15,-2-1 2-15,2 1-4 16,-1-1 2-16,1-1 0 16,1 0 5-16,2-1 0 15,-1 0-5-15,5-1 0 16,-1-2 4-16,0 2-5 15,-5 1 1-15,1 2 0 16,-8 3 0-16,-4 0 3 0,-3 2-3 16,-3 1 5-16,0 0 2 15,0 0 29-15,0 0-32 16,0 0 0-16,0 0-8 16,0 0-2-16,0 0-13 15,0 0-66-15,-7-11-157 16</inkml:trace>
  <inkml:trace contextRef="#ctx0" brushRef="#br0" timeOffset="197370.2462">13140 9186 266 0,'0'0'3'0,"0"0"36"0,0 0-11 16,0 0 6 0,0 0 10-16,0 0-28 0,-80-15 8 15,71 12 13-15,-2 1-16 16,1 0 9-16,3-2-19 16,-3 4-8-16,0-3-5 15,3 1 2-15,-5-1 0 16,0-1 4-16,-2-1-1 15,-2 0-3-15,-2 1 0 16,-4-2 0-16,-5 1 4 16,2-1-4-16,-2 0 1 15,0 1 6-15,-3 0-4 0,-3 1 3 16,2 3-6 0,0 1 1-16,-1 0 1 0,3 0-1 15,-3 0-1-15,4 3 4 16,-2 5 1-16,0-1 1 15,3 3-1-15,-3 0-4 16,0 0 20-16,2 1-15 16,0 0-1-16,1-1 1 15,6-1 2-15,3-1-3 16,-1 0-5-16,0-1 4 16,2 0 3-16,-1 1-7 15,2 1 5-15,-5 0 0 16,-4 5-2-16,-4 4-3 15,-2 2 0-15,-2 3 5 16,3 2-8-16,0 1 8 0,2-1-2 16,4-6 1-1,3 1 0-15,2-3-5 0,1-1 1 16,3 1 0-16,-1-2 0 16,1 0 0-16,-3 2 0 15,-2 1 7-15,-2 0-5 16,-3 3 6-16,0 1-8 15,2 3 2-15,2 0 13 16,3 0-14-16,2 2 6 16,0-1-4-16,2 1 3 15,1 0-6-15,1-1 0 16,4-6 3-16,-1 1 7 16,3 1-8-16,2 0 6 15,1 2 2-15,1 2-5 0,2-1-4 16,0 3-1-16,0 0 4 15,0 1-1-15,0 1-3 16,0 2 1-16,2-2 3 16,2 3-1-16,2-2-3 15,-1 1 0-15,4-3 1 16,-3 1 3-16,1-1-4 16,1-1 1-16,0-1-1 15,1 1 4-15,1 2-4 16,1 2 0-16,0-1 0 15,-1 0 2-15,2-1-1 16,-1-2-1-16,-1-3 1 16,5 4 2-16,-3-2-3 0,3 1 0 15,-3 0 1-15,-2-2 2 16,2 3-3-16,0-3 0 16,0 2-1-16,0 0 3 15,4 2-2-15,-2 1 0 16,2 0 0-16,2 0-4 15,1 0 4-15,2 0 0 16,0 2 6-16,-1-1-1 16,2 0-8-16,-1 0 3 15,0-4 0-15,-1-2-5 16,2-3 6-16,-2 0-1 16,4-2 0-16,1-1 4 0,-2 4-4 15,1-5 0-15,1 0 1 16,-1-1-3-16,3 0 2 15,-3 1 0-15,-3-1 1 16,1 0 0-16,2-1-2 16,-3 0 1-16,4-1 0 15,1-2-1-15,0 1 1 16,1 1 0-16,1-1 1 16,2 2 3-16,0 2-4 15,1-2 0-15,1 1 1 16,1-1-2-16,1 0 2 15,0-1-1-15,2-1 0 16,-3 0 0-16,1-2-1 16,2 1 1-16,1-2 0 0,2-1 0 15,3-3 0-15,-2 0 0 16,-1-2-1-16,-2 0 4 16,0-2-3-16,-2-2 0 15,-4 0-1-15,3-1-1 16,-2 2 2-16,2 1 0 15,0-3 0-15,5 0 3 16,0 0-4-16,0 2 1 16,0-1 0-16,2-1 0 15,0 2 0-15,0-2 0 16,2 1 0-16,-1 0 1 16,3-2-1-16,-3 3 0 15,2-1 0-15,-2-2 0 0,3 1 0 16,0-1 0-1,-3 0-1-15,1 0 3 0,-4 0-2 16,1 0 0-16,3 0 0 16,0-1 0-16,5-4 2 15,-3-1-2-15,-1-3 0 16,-2-1 5-16,-3-2-5 16,3-2 0-16,-3-3 1 15,-2-2-1-15,3-2 0 16,-3-3 0-16,1-3 1 15,-2-4 4-15,0-1-5 0,-5 0 0 16,-1 0 1-16,-3 6-1 16,-5 0 0-16,-1 3 0 15,-5 4 2 1,-1 0 3-16,-3 2-5 16,3 0 0-16,-5 0 3 0,1-2 4 15,-1-3-7-15,4 0 0 16,-4-2 0-16,3 0 3 15,0-1-4-15,0 2 1 16,0-4 0-16,0 2-2 16,0-4 2-16,-3 1 0 15,0 1 1-15,-2 0 1 0,-1 0-2 16,1 1 0 0,1 2 0-16,-5 2-2 0,2 0 2 15,-1 6 0-15,-2-2 0 16,0-1 2-16,-2 3-2 15,2 0 0-15,-3-3 0 16,0 0 0-16,0 2 0 16,0-2 0-16,0 1 0 15,0 1 3-15,0 0-5 16,0-2 2-16,0 2 0 16,0 0 0-16,0-2 0 15,0 2 0-15,0-2 1 16,0 2 2-16,0-5-5 15,0 0 2-15,0-1 0 16,-6-1 0-16,3 0 0 0,0-1 0 16,0-2 0-16,-1 0 6 15,-1 1-6-15,-1 3 3 16,-1 1 3-16,2 3 12 16,-1-1-14-16,0 2 4 15,0-1 7-15,-2 2-12 16,3-3-1-16,1-1-2 15,-2 0 2-15,1 1 1 16,-1 2-2-16,2-1-1 16,-1 2 0-16,1 0 3 15,-1 0-5-15,-1 1 2 16,1 1 0-16,-1 1-1 16,-1-3 2-16,1 1-1 15,2 2 1-15,-3-2 2 16,1 3-3-16,1-2 0 0,-4 0 0 15,1 0-1-15,-2 2 2 16,0-1-1-16,1-2 1 16,-3 1 4-16,0-3-6 15,-1 3 1-15,-1-4 0 16,2 3 0-16,-3-1 0 16,2 0 0-16,-4 2 2 15,2-2-1-15,-1 1-1 16,-2 1 0-16,3-1 3 15,-2 0-2-15,-2 2-1 0,-1-1 0 16,0 2 0 0,-1-3 1-16,1 2-2 15,-1 2 1-15,3-3 0 0,-2 1-1 16,4 0 1-16,-5 1 0 16,2-1 1-16,-2 3 0 15,0-2-2-15,-1-2 1 16,-2 3 0-16,1-2-2 15,-5 3 2-15,1 0 0 16,-1 3 0-16,-2-2 2 16,2-2-4-16,-2 0 2 15,0 1 0-15,0 0-3 16,2 3 4-16,-1 0-1 16,3-1 0-16,0 1 2 15,-1 0-2-15,-3 1 0 0,-1-3 0 16,-3 3-2-1,3-4 2-15,-2 5 0 0,3-2-1 16,-1 2 4-16,1 1-4 16,0-2 1-16,0 4 0 15,0-1-3-15,1-1 4 16,0 2-1-16,-1 1 1 16,3-1 1-16,-1 0-3 15,0 2 1-15,1-1 0 16,0 1-2-16,-1 1 2 15,-1-2 0-15,3 2 0 16,-3 0 2-16,7 0-2 0,-2 0 0 16,0-3 0-1,0 3-1-15,-1 0 1 0,5 0 0 16,-2 0-5-16,0 0 8 16,2 0-3-16,1 0 0 15,3 0 0-15,1 0 0 16,0 3 1-16,1-3-1 15,2 2 0-15,-1-1-1 16,1 1 0-16,0-1-3 16,3 1 4-16,3-1 0 15,-2 2 0-15,-2-1 0 16,3 0 0-16,-1-1 2 16,1 2-3-16,-5 0 1 15,6 2 0-15,-5-2-3 16,0 4 3-16,0-2 0 15,-1-1 0-15,3 0 3 0,-1 0-3 16,2 0 0-16,-2 1 0 16,2-1-2-16,1 0 2 15,-2-1 0-15,5-2 2 16,-1 2 1-16,2-1-5 16,0-2 2-16,3 0 0 15,-1 0-2-15,1 0 2 16,0 1 0-16,0-1 0 15,0 0 1-15,0 0-2 0,0 0 1 16,0 0-2 0,0 0-7-16,0 0 6 0,0 7-41 15,0 5-42-15,0 10-29 16,-2 1-165-16</inkml:trace>
  <inkml:trace contextRef="#ctx0" brushRef="#br0" timeOffset="217306.0314">10447 15595 293 0,'0'0'79'0,"0"0"24"16,0 0-26-16,0 0-16 16,0 0-29-16,0 0-12 15,0 0 8-15,0 0-26 16,-38-8-1-16,38 7-1 16,0 1 10-16,0 0-9 15,0 0-1-15,0 0 0 0,0 0-8 16,0 0 5-16,0 0 1 15,0 0 1-15,0 0-7 16,0 0 8-16,3 0 0 16,6 0 0-16,6 9 0 15,0 5 2-15,6 5-2 16,1 2 0-16,1 0 8 16,4 4-6-16,-2-4-2 15,0 4 2-15,-4-3-2 16,3-1 2-16,-6-1-2 15,3-1 0-15,-6-4 2 16,-5-3-2-16,2-4 0 16,-6-3 0-16,-1-1 0 0,-4-1 1 15,1-3-1 1,-1 2 0-16,-1 0 2 0,3-1-5 16,-2 1 3-16,1 1-13 15,-1 1 9-15,1 3-38 16,-1 2-17-16,-1-1-46 15,0-5-101-15</inkml:trace>
  <inkml:trace contextRef="#ctx0" brushRef="#br0" timeOffset="217586.7782">10743 15673 453 0,'0'0'41'16,"0"0"19"-16,0 0-13 15,0 0-26-15,0 0-13 16,0 0-6-16,-77 92 0 16,62-63-2-16,2 0 24 15,1-4-22-15,1-1-2 16,4-5 0-16,4-2-15 15,1-5 4-15,2-2-35 16,0-6-56-16,0-4-38 16,5 0-71-16</inkml:trace>
  <inkml:trace contextRef="#ctx0" brushRef="#br0" timeOffset="217919.4729">10845 15869 381 0,'0'0'77'16,"0"0"-29"-16,0 0 4 16,0 0 5-16,0 0-34 15,0-78 6-15,0 62 19 0,0 3-24 16,0 5 9-16,0 3-13 15,0 2-19 1,0 3 1-16,0 0-2 0,0 0-12 16,0 8-11-16,5 11 7 15,-4 10 16-15,3 6 5 16,-1 3-4-16,2 3-2 16,1-1 1-16,1 6-34 15,5-2-46-15,-3 1-56 16,-1-5-74-16</inkml:trace>
  <inkml:trace contextRef="#ctx0" brushRef="#br0" timeOffset="218815.967">10560 16544 305 0,'0'0'72'15,"0"0"50"-15,0 0 0 16,0 0-55-16,0 0 2 15,0 0-2-15,-31-17-39 16,31 17-10-16,0 0-18 16,0 0-14-16,0 10-7 0,12 14-9 15,7 6 30 1,-2 6 0-16,2 0-13 0,-3-2 4 16,1-4-16-16,-3-4-6 15,-2-5 18-15,-2-6-37 16,1-5-8-1,-3-4-49-15,-2-6-60 0,-3 0-149 16</inkml:trace>
  <inkml:trace contextRef="#ctx0" brushRef="#br0" timeOffset="219070.8143">10703 16590 385 0,'0'0'24'16,"0"0"12"-16,0 0 18 15,0 0-21-15,0 0-21 16,-55 89 14-16,43-69-8 16,2 0-10-16,-4 2 12 15,5-3-19-15,0 0-2 16,2-7-4-16,2 0-50 15,0-7-14-15,3-2-37 16,1-3-146-16</inkml:trace>
  <inkml:trace contextRef="#ctx0" brushRef="#br0" timeOffset="219519.1587">10757 16665 228 0,'0'0'212'16,"0"0"-192"-16,0 0 7 15,0 0-5-15,0 0 1 16,0 0-15-16,0 0-4 16,61-42 11-16,-51 40-14 15,1 2 16-15,-5 0 0 16,3 0-14-16,0 0 15 0,-3 6-11 15,0 4-7-15,-2 6 8 16,-4 1-6-16,0 3 14 16,0 0 3-1,0 3-11-15,-9-3 7 0,2 1-8 16,-2-1-4-16,0-3-1 16,6-1-1-16,0-2-1 15,1-3 0-15,2-5-14 16,0-2 13-16,0 0-15 15,3-4 16-15,12 0-7 16,0 0 13-16,3-4-6 16,2-4 0-16,0-1 2 0,0 1-5 15,-4 3 3 1,-1-2-17-16,0 7-11 0,-2 0-59 16,-4 3-43-16,-6 16-49 15</inkml:trace>
  <inkml:trace contextRef="#ctx0" brushRef="#br0" timeOffset="220239.2987">10514 17720 207 0,'0'0'126'16,"0"0"-97"-16,0 0 11 0,0 0-26 16,0 0 20-16,0 0 7 15,57 60-26-15,-41-46 0 16,-3 2 3-16,-1-4-5 16,0-1 4-16,0 2-9 15,-2-3 0-15,1-1 1 16,0-1-7-16,-1-1-2 15,-1 0 0-15,-2-2 1 16,2 2-8-16,-3 0 7 16,0-1-17-16,0 1-12 0,-1-1-37 15,-2-3-38 1,-3-3-142-16</inkml:trace>
  <inkml:trace contextRef="#ctx0" brushRef="#br0" timeOffset="220549.1222">10684 17741 450 0,'0'0'75'15,"0"0"0"-15,0 0-47 16,0 0-13-16,0 0-14 15,0 0 4-15,-42 36 3 0,32-18-5 16,2 6 6-16,-1-3 4 16,-1 8-9-16,-2-4-3 15,0 3-1-15,-6-2 1 16,3-4-4-16,0-2 3 16,-1-4-14-16,8-2 1 15,-1-3-58-15,3-2-70 16,5-4 50-16,1-2-134 15</inkml:trace>
  <inkml:trace contextRef="#ctx0" brushRef="#br0" timeOffset="221469.3509">10730 17800 81 0,'0'0'288'16,"0"0"-195"-1,0 0-37-15,0 0-29 0,0 0-27 16,0 0-6-16,4 12 2 16,-1 3 8-16,2-1-4 15,1 3 12-15,-3 0-4 16,5-1 2-16,0 1-10 15,-3-3 0-15,-1 0 4 16,-1-5-3-16,-1 1-1 16,-1-5 0-16,-1 0-19 0,0-5 8 15,0 0 11 1,0 0 0-16,0 0 0 0,0-3-19 16,0-9-10-16,-1 0 25 15,-2-4 3-15,1 0 1 16,1 2 2-16,1 2 1 15,0 1 7-15,0 0-7 16,0 3-3-16,6-1 0 16,1 7 3-16,-1-2 4 15,3 1-7-15,-3 3 0 16,2 0 1-16,2 0 1 16,-1 0 3-16,0 7-5 15,0 0 2-15,0 3 4 16,-3-1-5-16,-2-1 1 15,2-1-2-15,-3 0 1 0,0-3-2 16,0 0-2-16,-3-2-11 16,0 0 13-16,0-2 1 15,3 0 4-15,-3 0 0 16,0 0 6-16,0-5-13 16,3-4 3-16,-1-6 0 15,2 1-1-15,1-2 1 16,1 3 0-16,1 2 0 15,-3 5 1-15,-1-1-2 16,0 6 1-16,-1 1-7 16,1 0 6-16,-3 0 2 15,6 0 16-15,0 3-2 16,-2 8-8-16,2 2 6 16,-1 4 5-16,-1 3-11 0,-1-1 9 15,2-2-5-15,-4-3 14 16,2 1 0-16,0-4-24 15,-3 2 4-15,3-8-5 16,0 0-15-16,3-3-34 16,5-2-39-16,-1 0-55 15</inkml:trace>
  <inkml:trace contextRef="#ctx0" brushRef="#br0" timeOffset="228800.1106">12524 15154 289 0,'0'0'47'0,"0"0"15"0,0 0-24 16,0 0 24-16,0 0-22 15,0 0 24-15,-27-72-23 16,24 63-36-16,-1 4 27 15,1 0 3-15,3 3-32 16,-1 0 13-16,-1 2-10 16,2 0-1-16,0 0-5 15,0 0-3-15,0 0-2 16,0 0-14-16,0 9 7 16,5 2 10-16,3 1 2 15,0 0 0-15,4 0-2 16,0-2 1-16,-2 3 1 15,1-1 0-15,1 0-9 0,-2-1 3 16,-1-1 5 0,3-3-2-16,-6-3 0 0,5 1-13 15,-4 0 12-15,0-2 2 16,1 0-16-16,-1 0 14 16,2 0-21-16,-1 0-9 15,-1 1-13-15,1-1-36 16,-3 0-20-16,-3-3-108 15</inkml:trace>
  <inkml:trace contextRef="#ctx0" brushRef="#br0" timeOffset="229248.8503">12659 15121 342 0,'0'0'50'0,"0"0"-32"16,0 0-12-16,0 0-6 15,0 0-3-15,0 0 3 16,10 20 1-16,-3-8 0 16,-1 1 4-16,-1 3 12 15,1-1-15-15,-1 1 6 16,-4 3 3-16,1-1-8 0,-2-2 6 15,0 1-1-15,0 0 0 16,0-1 15-16,-11 0-4 16,0-3 16-1,-5 0 3-15,-2-2-14 0,0-5 9 16,-2-2-9-16,1 0 8 16,2-4-2-16,0 0-29 15,4 0 7-15,2 0-7 16,1 0 3-16,4 0 3 15,2 0-7-15,-1 0 0 16,5 0 0-16,0 0-10 16,0 0-36-16,0 0-43 15,3 0-24-15,8 8 62 16,2 1-58-16,-3-4-74 0</inkml:trace>
  <inkml:trace contextRef="#ctx0" brushRef="#br0" timeOffset="229781.5124">12927 15366 293 0,'0'0'97'16,"0"0"-33"-16,0 0 8 15,0 0-30-15,0 0-11 16,0 0-15-16,0-12-4 15,0 2-3-15,2-2-6 16,-1 0-3-16,2 0 0 16,0 2 2-16,2-2-4 15,-1 5 2-15,2-2 0 16,-5 4 0-16,-1 3 2 16,0 1-4-16,0 1 1 0,0 0-7 15,2 0 5-15,1 0-7 16,0 0 10-16,3 7-6 15,2 6 10-15,-1 3-4 16,-1 1 0-16,3-2 3 16,-5 0 8-16,2-3-9 15,0-3 3-15,-5-1 1 16,4-3-5-16,-2-1-2 16,3 1 1-16,6-1-27 15,-3 2-27-15,-5-4-111 16</inkml:trace>
  <inkml:trace contextRef="#ctx0" brushRef="#br0" timeOffset="231241.9543">15455 15123 277 0,'0'0'107'0,"0"0"-24"16,0 0-11-16,0 0-25 15,0 0-10-15,0 0-28 16,-13-17 7-16,13 17-16 15,0 0 0-15,0 3-2 16,0 17 0-16,4 2 2 16,7 2 0-16,1-2 1 15,0-3-2-15,1-6 1 16,-1-4 0-16,-1-3-1 16,-2-5-5-16,-1-1-9 15,4 0 4-15,0 0-3 0,0-12 14 16,0-1-15-1,-3 0-16-15,-3 0 5 0,-2 2-8 16,-4 4 23-16,0 3 9 16,0 0 2-16,0 2 9 15,0 1 12-15,0 1 11 16,0 0 3-16,0 0-27 16,-3 0 3-16,2 0-11 15,-1 8 0-15,1 6 0 16,-1 3 0-16,1 0 2 15,-1 5 10-15,0-2-9 16,2 2 0-16,-2-2 1 16,-2 0 2-16,-4-5 14 15,-1-1-1-15,-3-2 0 16,2-4 15-16,-1-2-20 16,0 0 12-16,0-5 2 15,-2-1-20-15,1 0 19 0,-2 0-26 16,1 0 0-16,1 0-1 15,0 0-7-15,5 0-2 16,2 0-11-16,4 0-19 16,1 0 7-16,0 0-50 15,0 7-63-15,7 3 87 16,8-3-126-16</inkml:trace>
  <inkml:trace contextRef="#ctx0" brushRef="#br0" timeOffset="231818.9731">15793 15302 141 0,'0'0'235'0,"0"0"-126"15,0 0-15-15,0 0-51 16,0 0-8-16,0 0-12 16,0-26-21-16,0 26 9 0,0 0-11 15,4 0 0-15,6 0-6 16,-1 4 0-16,0 10 6 15,3 0-1-15,-4 0 1 16,-2 2-5-16,-2 3 5 16,-4 1 0-16,0 0-1 15,0 0 1-15,0 0-2 16,-9-2 2-16,0 0 0 16,-3-4 3-16,3 0-3 15,0-6 0-15,3-4-4 16,2-2 0-16,3-2 4 15,1 0 0-15,0 0-5 0,0-2 2 16,0-7-10-16,3 0 13 16,7 1-2-16,0 1 6 15,1 0-4-15,5 1 3 16,2 0 1-16,2 0 8 16,0 2-12-16,3 1 4 15,-4 3-3-15,3 0 1 16,1 0-4-16,0 0-10 15,3 7-51-15,-4 3-65 16,-1-2-212-16</inkml:trace>
  <inkml:trace contextRef="#ctx0" brushRef="#br0" timeOffset="233034.8873">18960 15065 57 0,'0'0'48'0,"0"0"7"15,0 0-7-15,0 0-13 16,0 0 18-16,0 0-25 15,14-31-3-15,-9 25 11 0,1-4-1 16,-2 0 3-16,-3 0 18 16,1-1 2-16,-2 3 7 15,0 2-17-15,0 2-8 16,0 4 16-16,0 0-36 16,0 0-17-16,0 0-3 15,0 2-15-15,0 11 14 16,0 6-2-16,3 3 3 15,4-5 0-15,1 0 0 16,4-1-2-16,-2-4-2 16,2-2-11-16,3-4 14 15,0-5-20-15,1-1 9 16,1 0 7-16,2-16-16 16,0-2 12-16,0-5 0 15,-3-4-5-15,-4 2 11 0,-2 1 4 16,-5 3-1-16,-4 4 3 15,-1 2 2-15,0 6-2 16,0 4 13-16,0 3-10 16,0 2 21-16,-4 0-25 15,-4 6-2-15,1 11 0 16,1 8-5-16,3 4 4 16,3 6 1-16,0 2 0 15,0 2-2-15,7 0 2 16,10-3 0-16,-2-2 0 15,2-4-5-15,-1-2-4 0,-3-3 0 16,-4-2 4 0,-3-3-3-16,-5-4 2 15,-1 0 6-15,0 1-1 0,-3-2 8 16,-9 1-7-16,-7-2 5 16,-3 0-4-16,-1-3 14 15,-4-2-15-15,0-1 3 16,4-6 17-16,0-2-19 15,7 0 13-15,3 0-6 16,3 0-7-16,6-2 20 16,1-6-19-16,3-1 8 15,0-2-10-15,0 0-12 16,9-2-3-16,6-2-6 16,1 0-21-16,4 2 24 0,-1 1-29 15,2 3-47-15,-2 1-76 16</inkml:trace>
  <inkml:trace contextRef="#ctx0" brushRef="#br0" timeOffset="233604.3875">19423 15187 400 0,'0'0'87'0,"0"0"-49"16,0 0-38-16,0 0 3 15,0 0-3-15,0 0 7 16,40 53-3-16,-32-30 13 16,0 0-14-16,0-4 4 15,0-2 2-15,-2-6-4 16,1-4-4-16,-3-3-1 15,-2-3 1-15,-1 1 0 16,1-2 3-16,-1 0-4 16,2 0 27-16,4-10-16 15,-3-4 1-15,3 2-12 16,-1-3 4-16,0 2-4 16,2 0 2-16,0 1-2 15,0 2 0-15,-2 3 2 0,-3 3-2 16,0 0 0-16,0 4-1 15,3 0-6-15,0 0 6 16,3 11 1-16,3 3 7 16,3 3-2-16,-2-1 3 15,4 4-6-15,-2-4 5 16,-1-1 17-16,0-3-18 16,-1-4 8-16,-2-1 3 15,-2-2-17-15,1-1 18 16,-2-3-16-16,-1-1-1 0,2 0 7 15,0 0-6 1,1 0-2-16,5-1 0 16,-1-8-40-16,2-6-18 0,-5-1-108 15,-2 0-198-15</inkml:trace>
  <inkml:trace contextRef="#ctx0" brushRef="#br0" timeOffset="311623.0211">13634 15550 211 0,'0'0'66'0,"0"0"-1"16,0 0-32-16,0 0 11 15,0 0-18-15,0 0-11 16,0 0 20-16,0 0 10 16,-28-2-9-16,23-1-8 15,1 1 2-15,-2 1-19 16,1-2-10-16,0 1 12 15,0 1-9-15,-1-1-2 16,-2 2 5-16,4 0-5 16,-2-1 1-16,0 1 6 15,3-4-9-15,-1 3 3 0,-1-1 5 16,2 0-6-16,0 1 0 16,-4 0-2-16,2 1 0 15,1-2 0-15,-2 1-11 16,0 1 7-16,-3-1-3 15,0 1-2-15,1-2 8 16,1 1-11-16,-3-1 12 16,-1 1 0-16,1 1-4 15,-2 0 2-15,1 0 2 16,2 0-2-16,-4 0-5 16,-1 0 8-16,0 1-1 15,0 4 0-15,-2 0 2 16,4 0-3-16,0-3 1 0,0 2 0 15,1-1-1-15,0 2 1 16,0-2 0-16,-1 0 0 16,-3-1 6-16,2 1-6 15,-3 1 0-15,-1 1 1 16,-1 2 5-16,-1 1-2 16,1 2-4-16,-3-2 0 15,0 2 3-15,0-2-2 16,0 2 0-16,1-4 5 15,1 2 10-15,2-3-11 16,2 2 7-16,3-2-12 16,0 1 8-16,3-1-6 15,-3 0 1-15,5 1-3 0,-1-2 13 16,1 2-10-16,2-4-3 16,-1 1 12-16,0 1-9 15,2-1 2-15,-1 1-5 16,0 1 1-16,2 0-3 15,-2 1 2-15,0 1 0 16,2 0-2-16,0-1 4 16,0 2-4-16,2 0 2 15,-2 0 0-15,0 2-4 16,2 0 3-16,1 1 1 16,0 0 0-16,0-2-8 15,0 1 5-15,0 0 3 16,0 0 0-16,1 0 2 15,6 3-2-15,-2 0 0 0,-1 2 0 16,-1-1 3 0,2-2-3-16,-2 5 0 0,0-3-3 15,3 1-1-15,-3 0-1 16,1-1 5-16,2-2 0 16,-1 3-4-16,1-5 4 15,-1 3-7-15,0-2 7 16,0-1-4-16,1-1 4 15,-2-3-2-15,2 0 1 16,1 2-11-16,-1-1 11 16,2 0-6-16,4-1 2 0,-5 0 2 15,2 2-4-15,0-1 7 16,1 2-2-16,3-2 3 16,-3 3-2-16,3-1 1 15,-2 1 0-15,2-3-1 16,-4 1 2-16,2 1-1 15,-1-3 0-15,-1 1-2 16,2-3 2-16,-1-1 0 16,0-1 0-16,-2 1 0 15,4 4 0-15,-3-3 0 16,-3 1 0-16,1 1 2 16,2-4-2-16,-3 0 0 0,2-1 0 15,-1 1-6 1,3-2 2-16,-1 0-1 0,2 0 3 15,1 0-4-15,0-5 6 16,-2 1 0-16,2-2 0 16,0 2 0-16,-2 1 0 15,-1-1 0-15,2 1 0 16,1 0 2-16,-3 2-2 16,1 0 0-16,2-1 0 15,-3-1-2-15,3 1 4 16,0-1-2-16,-3-1 0 15,0 4 4-15,0 0-6 16,-2 0 2-16,1 0 0 16,-1 0 0-16,0-2 0 15,1 1 0-15,1-2 0 16,0 2 2-16,1-1-2 0,-1 1 0 16,0-2 0-16,3 1-2 15,-3 1 4-15,0-3-2 16,3 0 0-16,-1-2 4 15,-2-1-4-15,2-2 0 16,0 2 1-16,-2 0-2 16,0 1 2-16,-2 1-1 15,-2-1 0-15,-1 1 2 16,1 0-4-16,-1 0 2 16,0 1 0-16,1-4 4 15,-1 2-2-15,1-4-2 16,-2 0 0-16,2 2 4 15,-1-3-4-15,-1 2 0 0,0 0 0 16,-2-1 4 0,1 2-1-16,-1-1-3 0,-1 2 1 15,2 0 3-15,-2-1 6 16,0-1-5-16,0-1 0 16,0 3 11-16,0-4-15 15,0 2 11-15,0-2-4 16,0 1-6-16,0 1 4 15,0 1-5-15,0-2-1 16,0 3 13-16,0-3-13 16,0 3 12-16,0-1-8 0,0 0 2 15,0 0 0 1,0 2-3-16,0-1-2 16,0 0 9-16,0-1-7 0,0-1-3 15,0-2 0-15,-2 3 7 16,1-2-3-16,-1 1 7 15,1 0-8-15,-2-2 11 16,1 1-9-16,1 0-4 16,-3 1 8-16,2 1-9 15,-1-1 11-15,0 2-5 16,0 0-4-16,3 0 19 16,-3 0-15-16,1 2 3 0,-1-1 2 15,2 1-5-15,-1-1-1 16,-1 2-5-16,2 0 0 15,-2 0 3-15,2 2 4 16,-1-1-7-16,1 1 3 16,1-1 5-16,-2 3 0 15,1-3 1-15,-1 3 1 16,1-4 12-16,-1 3-20 16,-1-1 11-16,0 0-6 15,2 2-3-15,-1-2 1 16,1 1-5-16,-4-1 0 15,5 2-3-15,0-3 3 16,-3 3-7-16,3 0-3 16,0 0-16-16,0 0 13 15,0 0-18-15,0 0-28 0,0-2-44 16,0 0-113 0</inkml:trace>
  <inkml:trace contextRef="#ctx0" brushRef="#br0" timeOffset="322024.2675">11953 16300 149 0,'0'0'23'16,"0"0"27"-16,0 0-18 15,0 0 20-15,0 0-26 16,0 0 16-16,0 0 3 15,0 0-9-15,0 0 8 16,0 0-9-16,0 0-6 16,0 0 2-16,0 0-18 15,0 0 3-15,0 0 3 0,0 0-6 16,0 0 11-16,0 0-11 16,0 0-5-16,0 0-2 15,0 0-4-15,0 0-3 16,0 0 1-16,0 0 0 15,0 0 1-15,0 0-1 16,0 0 0-16,0 0 7 16,0 0-5-16,0 0 8 15,3 0 2-15,2 0-10 16,2 0 15-16,2 0-12 16,0 0 0-16,3 0 2 15,1 0-5-15,1 0-2 0,0 0 0 16,-3-2 0-1,1 2 2-15,0 0-1 0,0-1-1 16,1 1 5-16,-1 0-1 16,2 0-4-16,-1 0 0 15,2 0 0-15,-2 0 3 16,1 0-3-16,2 0 0 16,-4 0 2-16,3 0 0 15,-3 0-2-15,-1 0 0 16,0 0 0-16,0 0-3 15,1 0 4-15,-2 0-1 16,1 0 0-16,2 0 0 16,-1 0 0-16,3 0 0 0,-3 0 2 15,0 0-4 1,0 0 3-16,-3 0-1 0,-2 0 0 16,2 0 1-16,-3 0-1 15,0 0 0-15,3 0 1 16,0 0-2-16,-2 0 1 15,1 0 0-15,-1-2 0 16,2 1 2-16,0 1-2 16,2 0 0-16,-1 0-1 15,0 0 0-15,0 0 1 16,0 0 0-16,-3 0 0 16,1 0 0-16,-1 0 0 0,-2 0 0 15,5 0 1 1,-4 0 0-16,0 0-1 0,-1 0 0 15,-1 0 2-15,0 0 0 16,-2 0-2-16,-1 0 0 16,-1 0 0-16,0 0 1 15,0 0-1-15,0 0 1 16,0 0-1-16,2 0-1 16,2 0-35-16,1 0-56 15,-5 0-118-15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1:29:51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16254 1103 606 0,'0'0'33'0,"0"0"-5"16,0 0 36-16,0 0-15 16,0 0-4-16,0 0-27 15,0-19 21-15,0 13-18 16,0 1-14-16,0 1 24 16,0 4-8-16,0-1 15 15,0 1-14-15,0 0-20 16,0 0-2-16,0 0-2 15,0 0-11-15,4 16 10 0,5 14-7 16,4 11 8-16,4 12 0 16,-4 2 4-16,2 4-4 15,-3 0 0-15,-4 5 4 16,-1-3-10-16,-3-7 0 16,-4-10 6-16,2-18-2 15,-1-10 5-15,-1-6-3 16,0-8 7-16,0-1-3 15,0-1 20-15,0 0-16 16,0 0 9-16,0 0 5 16,0 0-15-16,0 0 18 15,0 0-19-15,0 0-5 16,0 0 4-16,0 0-4 0,0 0-1 16,0 0 0-16,0 0 0 15,0 0-1-15,0 0 1 16,0 0 0-16,0 0-7 15,0 0 6-15,0 0 1 16,0 0-2-16,0 0-9 16,0 0 6-16,0 0-4 15,0 1-5-15,0 1 12 16,0-2-16-16,0 1 18 16,0-1-4-16,0 0 8 15,0 2-10-15,0-2 6 16,0 0-6-16,0 0 2 15,0 0-13-15,0 0 11 0,0 0 3 16,0 0-12-16,0 0 11 16,0 0 4-16,0 0 0 15,0 0 1-15,0 0 2 16,0 0-3-16,0 0 3 16,0 0 4-16,0 0-5 15,0 0-2-15,0 0 0 16,0 0-4-16,0 0 4 15,3 0-4-15,2 0 1 16,2 0 0-16,5 0 1 16,0 0 2-16,0 3 0 15,1 2-2-15,4-1 2 16,-2-1 0-16,5 0 0 16,2-3 5-16,4 2 0 0,3-2-3 15,2 0 1 1,3 0 7-16,3 0-7 0,5 0-1 15,4-5-2-15,1 1 8 16,3 1-3-16,-3-2-3 16,-1 2-2-16,-4 0 10 15,-3 3-8-15,-1 0-2 16,-3 0 0-16,-1 0 4 16,-1 0-7-16,3 0 3 15,1 0 0-15,2 0-1 16,-1 0 2-16,3 0-1 15,0 1 0-15,3-1 1 16,0 2-1-16,3-1 0 16,0 1 0-16,0 1 9 0,2-1-2 15,-1 2-7-15,2-1 0 16,-1 0 6-16,1-1-4 16,4-2 1-16,5 0-2 15,4 0 14-15,4 0-9 16,3 0-6-16,-3 0 1 15,-4 0 8-15,-4 0-8 16,0 0-1-16,-3 0 3 16,-3 0-2-16,0 0 0 15,-7 0-1-15,-4 3 0 16,-3-1 5-16,-6 1-5 0,-2 0 0 16,-7-3 4-1,-6 0-5-15,-8 0 1 0,-2 0-6 16,-4 0-17-16,-1 0-51 15,-3 0-67-15,0-13-244 16</inkml:trace>
  <inkml:trace contextRef="#ctx0" brushRef="#br0" timeOffset="1414.5438">16364 993 413 0,'0'0'106'16,"0"0"-37"-16,0 0-14 16,0 0 11-16,0 0-13 15,0 0-17-15,0 0 18 16,0 0-25-16,0 0-10 15,0-1 2-15,0-2-17 16,10 0-4-16,10-2 3 16,6 5 5-16,4 0-4 15,5 0-4-15,2 0 0 16,4 0 8-16,1 5-3 0,2-1-5 16,0 2 0-1,1-1 10-15,6 0-9 16,1-1 5-16,-3-1-3 0,4-1 16 15,-6-2-15-15,0 0 3 16,2 0-1-16,0 0 2 16,3 0 1-16,2 0-9 15,2 0 2-15,-2 0 0 16,0 0 1-16,-2-2-3 16,-1-1 0-16,-2 3 1 15,2 0-1-15,-1 0 0 16,0 0 3-16,-1 0-5 15,-3 0 5-15,-1 3-3 16,-5 2 0-16,2 0 1 16,1 0-1-16,2-1 0 0,0 4 1 15,1-2-4-15,-7 2 3 16,-2 2 0-16,-7-6 0 16,-3 1 1-16,-5-2-1 15,-4-3 0-15,0 0 0 16,-5 0-3-16,1 0 3 15,-2 0 0-15,-2 0 0 16,0 0 3-16,1 0-4 16,2 0 1-16,-1 0 0 15,2 0-4-15,-1 0 5 16,-2 0-1-16,0 0 0 16,1 0-1-16,-2 0-1 0,1 0 2 15,-2 0 0 1,-1 0-2-16,2 0 3 0,-1 0-1 15,3 0 0-15,0 0-1 16,0 5 0-16,-3-2 1 16,1-2 0-16,-1 7-6 15,-1-2 6-15,2 2 0 16,-3 2-4-16,0 4 4 16,0 6 0-16,-1 3 0 15,1 4 1-15,1 2 6 16,-2 2-4-16,0 2-3 15,3-4 0-15,-3 3 10 16,1-2-9-16,1 2 2 16,-1-3-3-16,-3 0 28 0,1-4-16 15,0-4-2-15,-1-2 10 16,-1-2-19-16,0-3 13 16,-1-1-14-16,-1-4 3 15,2 1 2-15,-2 0-2 16,1 1-3-16,-1 2 1 15,1-5 8-15,-2-1-10 16,0-3 1-16,0 0-9 16,0 2 6-16,0 1-60 15,-12-1-46-15,-11-6-126 16</inkml:trace>
  <inkml:trace contextRef="#ctx0" brushRef="#br0" timeOffset="2705.8473">17211 1325 409 0,'0'0'115'0,"0"0"-46"15,0 0-3-15,0 0 16 16,0 0-25-16,0 0 23 16,-31-36-48-16,23 36 5 15,-1-1-14-15,-1 1-22 16,-2 0 0-16,-6 1-1 15,1 13 0-15,0 3-4 16,0 2 5-16,5-2-1 16,3 0 0-16,2-1 2 0,4 1-5 15,3 1 3-15,0 0 0 16,0-1-8-16,3-1 10 16,7-2-2-16,4-2 0 15,2-2 1-15,1-3-1 16,3-2 0-16,3-2 0 15,-2-3 4-15,4 0-3 16,0 0-1-16,-1-5 0 16,0-7 5-16,-3-5-5 15,1 2 0-15,-1-4 0 16,-3-1 17-16,0-4-10 16,-3 1-3-16,-2-2 1 0,-2-4 1 15,-5 5-6-15,-2-3 0 16,-4 5 1-1,0 2 3-15,0 3-4 0,-4 6 5 16,-2 1 8-16,0 5-7 16,1 3-4-16,1 0-2 15,1 2 1-15,0 0-5 16,-1 0-1-16,1 0-1 16,1 12 3-16,1 5-8 15,-1 6 9-15,2 4 1 16,0 3-3-16,0 0 1 15,3 3 3-15,9-2 0 16,0-3 0-16,3-5-7 0,0-4 0 16,1-7-5-16,-1-5 6 15,1-4-1-15,-1-3 7 16,0 0 0-16,0-5-2 16,3-10 10-16,0-6-8 15,0-1 0-15,-3 2 1 16,0 0 0-16,-3 4-1 15,1-1 0-15,-2 3 0 16,-2 5 5-16,-6 6-5 16,-2 3 0-16,-1 0 0 15,0 0 0-15,0 0 0 16,3 14 0-16,-2 8 10 16,2 6-6-16,2 0 11 0,2-2-15 15,1 1 4-15,4-8 4 16,-2-4-8-16,2-4 0 15,-2-3 2-15,0-4 1 16,-1-2-3-16,1-2 3 16,2 0-3-16,0-8 17 15,0-6-17-15,-2-1-2 16,3-2-19-16,0 0-55 16,-3 2-42-16,0 1-26 15,-7 5-153-15</inkml:trace>
  <inkml:trace contextRef="#ctx0" brushRef="#br0" timeOffset="4120.5723">15338 1310 555 0,'0'0'7'0,"0"0"-7"16,0 0 0-16,0 0 6 16,0 0 33-16,0 0-16 15,26 13 4-15,-11-11 17 16,-3 0 1-16,0-2 3 0,1 3-21 15,3 0-8-15,3-1-4 16,6-1-11-16,6 2-2 16,7 0-2-16,8-1 0 15,-1 0 7-15,5-2-5 16,-2 0-2-16,1 0 2 16,-2 1-2-16,0 4-3 15,-1-4 2-15,-5 2 2 16,-2-3-4-16,-8 0 5 15,-6 0-2-15,-4 0 3 16,-3 0-1-16,-1 0-2 16,-5 0 0-16,2 3-1 15,-6-3 0-15,-2 0 1 16,-1 0 0-16,-4 0-1 16,2 0-8-16,1 0-5 0,-1 0-11 15,2 0-8-15,-4 2-1 16,1-2-44-16,-2 0-40 15,0 0-58-15,0 0-114 16</inkml:trace>
  <inkml:trace contextRef="#ctx0" brushRef="#br0" timeOffset="4484.918">15968 1298 443 0,'0'0'109'16,"0"0"-84"-16,0 0 8 15,0 0 5-15,0 0-19 16,0 0-15-16,53-4 11 16,-28 1 0-16,3 1-10 15,-2 2 21-15,1 0-2 16,-4 0-8-16,-3 9 1 15,-2 3-15-15,-2 5 2 16,-4 0 11-16,-4 3 5 16,-3-1 3-16,-3 0-8 15,-2-2 0-15,0-2 13 16,0 2-23-16,0-5 3 16,0-2-8-16,-2-3 1 0,-3 2-7 15,-4-1 0-15,-4 1-44 16,-4-3-80-16,-7-6-143 15</inkml:trace>
  <inkml:trace contextRef="#ctx0" brushRef="#br0" timeOffset="6079.8578">14044 1076 406 0,'0'0'101'0,"0"0"-28"16,0 0-18-16,0 0 2 16,0 0-17-16,0 0-33 0,9-7-4 15,-6 7 0-15,5 12 2 16,-1 8 34-16,-1 10 8 16,0 11-5-16,-3 8 0 15,-3 9-38-15,0 2 5 16,0 6-9-16,0 1 4 15,0-2-2-15,0-9-2 16,-3-11 0-16,0-10-1 16,0-13 3-16,1-7-2 15,1-6 0-15,1-6 0 16,0-3-5-16,0 0 5 0,0 0-11 16,0 0 0-1,0 0-23-15,0 0 6 0,1 0 16 16,12-1 12-1,3-1 13-15,-1-4-13 0,3 5 0 16,-2-2 0-16,4 3 3 16,2 0-3-16,6-2 0 15,5 2 2-15,6 0 3 16,7 0-2-16,5 0 5 16,4-2-8-16,-3-3 5 15,-4 1-8-15,0-2 3 16,-5 1 0-16,0 2 0 0,-4 0 0 15,-2 1 0 1,-2 2-1-16,-1 0 1 0,1-1 0 16,1 1 0-16,-1-3 4 15,-1 3-10-15,-3-2 9 16,-1 0-3-16,-3 2 0 16,-3 0 2-16,-4 0-2 15,-1 0 0-15,-3 0-4 16,-2 0 4-16,-2 0 0 15,1 0 0-15,0 0-2 16,2 2 3-16,0 0-2 16,3 1-2-16,-4 0-9 15,2 0 11-15,-6-2-2 16,-2 1 3-16,-1-2-7 16,-4 0 10-16,-3 0-3 15,0 0 7-15,0 0 6 0,0 0 27 16,2-3-3-16,-1-11-16 15,1-5-9-15,-1-4-12 16,1-2 7-16,-2-6-2 16,0-5-5-16,0 3 14 15,0-3 6-15,-5 2-2 16,-2 5 10-16,-4-2-20 16,2 6 8-16,2-1-1 15,-2 4-13-15,3 0 10 16,0-2-7-16,0 2-3 15,0 3-1-15,-1 2 2 16,2 3-3-16,-1-2 0 16,2 0 1-16,-2 2 4 0,-1 3-1 15,-1 0-4-15,0 4 6 16,-2 3-2-16,-2-1-5 16,-3 2 1-16,-6 0-2 15,-2 3-4-15,-4 0 6 16,-6 0-1-16,-3 0-6 15,-3 0 5-15,-4 6 0 16,-2 3-1-16,-5 1 3 16,2-6 0-16,-6 3 0 15,2-2 0-15,-2-2 0 16,2 0 2-16,1-2-2 16,1-1 0-16,3 0 3 0,0 0-2 15,5 0-1 1,6 0 0-16,4 0 4 15,7 0 1-15,0 0-6 0,1 0 1 16,3-4 0-16,2 4-2 16,3-3 2-16,2-1 0 15,3 3-3-15,-2-1 3 16,6 1 0-16,0 1-21 16,3 0-50-16,-3 0-68 15,-2-2-106-15</inkml:trace>
  <inkml:trace contextRef="#ctx0" brushRef="#br0" timeOffset="7595.1389">11868 1105 567 0,'0'0'55'15,"0"0"-20"-15,0 0 8 16,0 0-11-16,0 0-1 15,0 0 18-15,-22-32-13 16,22 32-14-16,0 0-22 16,0 0-1-16,0 19-14 15,0 15 14-15,0 12 2 16,7 6 6-16,-1 4-6 0,2 1 2 16,-4-2-5-1,-1 1 4-15,3-4-2 0,-6-9 0 16,6-9 5-1,-5-13-9-15,-1-13 4 0,2-7 0 16,-2-1 2-16,0 0 0 16,1 0-4-16,2 0 0 15,2 0-4-15,4 0 6 16,3-6 6-16,1-1-3 16,5-1-3-16,0-1 5 15,4 2-5-15,5-1 10 16,5-1-8-16,5 1 17 15,3 0-14-15,6 2 7 16,3 1 9-16,2 5-15 0,3 0-6 16,1 0 0-16,0 0 3 15,-2 0-1-15,-6 0-2 16,-5 0 0 0,-3 6 0-16,-6 0 0 0,-5-1 0 15,-1 2 0-15,-5-2 3 16,1-1-6-16,-3 1 5 15,0-2-2-15,1-1 1 16,1-2 1-16,-2 1-3 16,2 0 1-16,2-1 0 15,1 0 0-15,0 0 0 16,-2 0 0-16,-7 0 0 16,-2 0 4-16,-4 0-5 0,-1 0 1 15,-3 0 0-15,3 0 9 16,-2 0-8-16,2-4 3 15,4-7 22-15,0-6-21 16,0-2 10-16,0-6-10 16,-2 2-3-16,-2-1 18 15,0-2-13-15,-5 4 4 16,1-2 8-16,-2 0-14 16,-2 2-4-16,1-6 8 15,-2 3-3-15,0 0 2 16,0-1-7-16,0 4-1 15,0 0 2-15,0 4 1 16,0 2-3-16,0-1 0 16,-5 3 0-16,2-1 5 0,-1 3 1 15,-2 1-3-15,-1 0 10 16,-1 2-9-16,-1 1-4 16,-3 1 0-16,-4 2-2 15,-4-2-3-15,-8 2 5 16,-5 0 0-16,-6 5-6 15,-5 0 3-15,-4 0 2 16,-6 0-1-16,-2 0-1 16,-7 0 1-16,0 0 2 15,-1 0 0-15,1 0 0 16,1 0 4-16,2 0-4 16,-1 0 0-16,3-5 2 15,6 0 2-15,4 3-3 0,6 0-1 16,6 0 2-1,5 2 3-15,3 0-7 0,1 0 2 16,9 0 0 0,2 0-3-16,2 0 3 0,7 0 0 15,1 0-1-15,3 0 1 16,3 0-2-16,0 0-21 16,0 0-40-16,0 0-64 15,0 3-109-15,13 5 15 16,1 0-187-16</inkml:trace>
  <inkml:trace contextRef="#ctx0" brushRef="#br0" timeOffset="8150.8248">12368 1137 479 0,'0'0'136'0,"0"0"-52"16,0 0-23-16,0 0-28 15,0 0-20-15,-84-2 7 16,63 13-6-16,2 1-2 16,4 0 14-16,2-2-11 15,7-1-5-15,1 1-10 16,5 0 4-16,0 0-11 16,0 0 7-16,6-1 0 15,10-3-4-15,3 5 1 16,4-6 3-16,3 2 3 15,-3 0 2-15,1-1-3 16,-3-1 1-16,-1 3-2 16,-4-3 0-16,-3 3-1 15,-5 1 0-15,-2 1-2 0,-3-2 2 16,-3 3 4-16,0-2-1 16,0 2 1-16,0-1 15 15,-9-1-19-15,1-3 7 16,1-3-1-16,0 0-5 15,2-1 10-15,2-2-11 16,2 0 0-16,1 0-28 16,0-2-120-16,0-12-284 15</inkml:trace>
  <inkml:trace contextRef="#ctx0" brushRef="#br0" timeOffset="8337.7144">12629 1299 641 0,'0'0'300'15,"0"0"-211"-15,0 0 10 16,0 0-63-16,0 0-32 16,0 0-4-16,-25 0-74 15,26 0-120-15,11 0-232 16</inkml:trace>
  <inkml:trace contextRef="#ctx0" brushRef="#br0" timeOffset="9408.7041">13117 1398 353 0,'0'0'61'0,"0"0"-25"15,0 0 29-15,0 0-6 16,0 0-5-16,0 0-25 15,-6 0 9-15,6 0-12 0,0 0-20 16,0 0 7 0,0 0-12-16,4 0-1 0,14 0 19 15,6 0-19-15,4 0 11 16,9 2-10-16,4 0 4 16,1-2 11-16,5 0-14 15,1 0 9-15,3 0 3 16,-4 0-13-16,-2 0 3 15,-3 3-4-15,-6-3 3 16,-5 3-3-16,-1 1 2 16,-5 3-2-16,-4-5 5 15,1-1-1-15,1-1-4 16,-5 0 8-16,3 0-7 16,-4 0 6-16,0 0-6 0,-4 0 2 15,-2 0-3 1,-4 0 0-16,-1 0 0 0,1 0 0 15,-2 0-11-15,0 0 7 16,-1 0-30-16,-1 0-8 16,0 0 19-16,0 0-59 15,-3-3-119-15</inkml:trace>
  <inkml:trace contextRef="#ctx0" brushRef="#br0" timeOffset="9777.6112">13715 1339 435 0,'0'0'89'0,"0"0"-87"15,0 0 16-15,0 0 21 16,0 0-18-16,89 0-10 15,-62 0 18-15,-3 5-23 16,-2 4 8-16,-1-3 15 16,-7 4-13-16,-1-1-2 15,-4 2 2-15,-6 2-6 16,5-1 20-16,-7-1-9 16,1 2-5-16,-2-3 27 15,0 1-18-15,0-2-6 16,-6 1-12-16,-7 1-1 0,-1 0-3 15,0-2-3-15,-2-4-33 16,2-1-36-16,-3-1-46 16,-2-3-13-16,-1 0-144 15</inkml:trace>
  <inkml:trace contextRef="#ctx0" brushRef="#br0" timeOffset="10505.7484">13440 845 238 0,'0'0'119'16,"0"0"-114"-16,0 0-4 15,0 0 18-15,0 0 0 0,0 0-11 16,0 0-4-16,0 0 9 16,0 0 13-16,2 0-10 15,1 0 14-15,-2 1-6 16,1 6-5-16,-1 3 5 15,-1 4-12-15,0 9 8 16,0 0-9-16,2 6-10 16,-1 3 6-16,1-1-7 15,2 0 1-15,3 1 0 16,-2-5-1-16,1-5 0 0,-1-5 0 16,-1-4 0-1,1-5 2-15,-4-2-2 16,-1-3 0-16,0-2-2 0,3-1-19 15,-3 0-21-15,0 0-47 16,0 0-130 0</inkml:trace>
  <inkml:trace contextRef="#ctx0" brushRef="#br0" timeOffset="10857.3064">13409 1069 274 0,'0'0'152'0,"0"0"-144"15,0 0 3-15,0 0 47 0,0 0 0 16,0 0-11-16,43 52-28 16,-25-36-1-16,2 0-3 15,-1-4 13-15,-1-3 11 16,-5-3-34-16,-1-2 8 15,-3-3 4-15,-3 1-14 16,-1-2 27-16,-1 0-20 16,1 0 20-16,0-3 36 15,1-10-20-15,0-4-18 16,-1 3-24-16,-1 1 4 16,-1 0-16-16,-1-2 7 0,-2 1-38 15,0-2-21-15,0 1-55 16,0-4-12-16,-3-1-217 15</inkml:trace>
  <inkml:trace contextRef="#ctx0" brushRef="#br0" timeOffset="11304.051">13403 398 528 0,'0'0'51'16,"0"0"-21"-16,0 0 3 15,0 0 20-15,0 0-4 16,0 0-31-16,-37-17-8 16,28 30-10-16,-2 8 0 15,-1 9-3-15,3 1 6 16,2-2-3-16,2-3 0 16,4-9 1-16,1-5 5 15,0-4-5-15,0 0-1 0,0-2 0 16,4-1-4-16,4 0 4 15,-1-1 0-15,-2-1 0 16,5-1-5-16,-1-2-29 16,0 0 7-16,3 0-20 15,-3 0-30-15,6 1-30 16,-3-1-79-16</inkml:trace>
  <inkml:trace contextRef="#ctx0" brushRef="#br0" timeOffset="12171.0772">13443 589 229 0,'0'0'129'0,"0"0"-103"0,0 0-14 16,0 0 16-1,0 0 18-15,0 0-16 0,38 1 2 16,-32 4 9-16,-3-1-26 15,1-1 3-15,-3-2-7 16,-1 2-7-16,0 3 0 16,0 3 5-16,0-1 12 15,-5 3 5-15,-9-2-21 16,3 1 8-16,-3-2-5 16,-1 1-1-16,-2-4 10 15,5-3-2-15,-1-2-12 16,1 0 11-16,4 0-13 15,-2 0-1-15,3 0 0 16,2-7-2-16,1 0 0 16,1 1-33-16,3 0-13 0,0 4 0 15,0-4-122-15,0 5-81 16</inkml:trace>
  <inkml:trace contextRef="#ctx0" brushRef="#br0" timeOffset="12600.8393">13698 527 362 0,'0'0'87'0,"0"0"-63"16,0 0 23-16,0 0-12 15,0 0-22-15,0 0 5 16,-77 15-15-16,69-5 16 16,4-3-6-16,1-1-9 15,0 2 14-15,3-4-17 16,0 4 1-16,0 1 3 15,0-1 2-15,0 0-5 16,4-2-2-16,8 1 0 16,-1-2 7-16,1 0 6 15,2 0 9-15,0-3 0 0,1-2-20 16,0 0 8-16,1 0-10 16,-1 0-2-16,3 0-13 15,0 0-38-15,-3 0-73 16,-5-5-156-16</inkml:trace>
  <inkml:trace contextRef="#ctx0" brushRef="#br0" timeOffset="12761.7395">13937 598 749 0,'0'0'139'16,"0"0"-71"-16,0 0 5 15,0 0-37-15,0 0-36 0,0 0-69 16,8 8-140-16,0-8-177 16</inkml:trace>
  <inkml:trace contextRef="#ctx0" brushRef="#br0" timeOffset="15544.9802">14527 1367 210 0,'0'0'223'15,"0"0"-155"-15,0 0 11 16,0 0-6-16,0 0-27 16,0 0-3-16,0 0-10 15,0-4 10-15,0 4-7 16,0 0-25-16,0 0 7 16,0 0-18-16,0 0-15 15,0 15 15-15,0 12-5 16,5 4 5-16,4 6 0 15,-3-1-3-15,2-5 2 16,-3-1-7-16,0-6-18 16,-2-8 6-16,-2-3-58 15,2-9-12-15,-3-4-81 0,0 0-207 16</inkml:trace>
  <inkml:trace contextRef="#ctx0" brushRef="#br0" timeOffset="15790.8385">14378 1523 535 0,'0'0'67'0,"0"0"-42"15,0 0 19-15,0 0-6 0,72-89-20 16,-45 72-9-16,1 0-5 15,-3 4-4-15,0 2-3 16,-3 5-27-16,-3 6-38 16,-5 0-43-16,-4 0-21 15,-6 10-151-15</inkml:trace>
  <inkml:trace contextRef="#ctx0" brushRef="#br0" timeOffset="16227.5891">14731 1520 416 0,'0'0'190'16,"0"0"-139"-16,0 0 25 15,0 0 11-15,0 0-63 16,0 0-3-16,6-14-4 15,-1 5-16-15,3 1-1 16,-1 3-11-16,2 3 8 16,5 2 0-16,-2 0-35 15,4 2 26-15,-2 8 1 16,0 2 11-16,-2 0-3 16,-3-4 3-16,-1-2 0 0,-5 0-1 15,-2-5-4 1,-1 0 5-16,0 1 1 0,0-2 0 15,0 0 21-15,0 0 2 16,-1-4-5-16,-7-8-5 16,-2-5-11-16,2 0 3 15,1 2-6-15,0 2 0 16,4 2 0-16,0 3 0 16,3-1-4-16,0 1-4 15,0 2-72-15,6 3-36 16,5 1-60-16,-2-1-77 15</inkml:trace>
  <inkml:trace contextRef="#ctx0" brushRef="#br0" timeOffset="16392.0686">15051 1417 856 0,'0'0'107'0,"0"0"-45"15,0 0-6-15,0 0-56 16,0 0-34-16,0 0-150 16,-6 7-233-16</inkml:trace>
  <inkml:trace contextRef="#ctx0" brushRef="#br0" timeOffset="19020.8069">14883 1692 251 0,'0'0'13'0,"0"0"-11"0,0 0 20 16,0 0 46-16,-84-10-54 15,72 7-2-15,6 1-7 16,2 2-1-16,1 0 1 15,3 0-5-15,0 0 0 16,0 0-66-16,0 0-36 16,4 2-64-16</inkml:trace>
  <inkml:trace contextRef="#ctx0" brushRef="#br0" timeOffset="25376.5508">15643 613 211 0,'0'0'56'0,"0"0"-23"15,0 0 39-15,0 0-22 16,0 0-11-16,0 0-5 15,0 0-4-15,-13 0 17 16,13-1-17-16,0 1 2 16,0 0 5-16,-2 0-21 15,2 0-4-15,0 0-12 16,0 0 2-16,0 0-7 16,0 0 2-16,0 0-3 15,0 0 4-15,0 9-2 0,0 5 4 16,0 8 0-1,0 2 1-15,0 5 2 0,0 2-2 16,0-1 0-16,0 4 2 16,0-1 1-16,0-1-4 15,-3 1 5-15,0-6-1 16,2-4 4-16,1-1-7 16,0-5-1-16,0 0 3 15,0-4 1-15,0-4-6 16,0 0 2-16,4 0 0 15,1-2 2-15,-2-4-2 16,1 2 0-16,-2-3 0 16,1 8 4-16,-2-5-4 15,1 4 0-15,-2-1 2 0,0-1 2 16,0 0-2-16,0-2-2 16,0-2 2-16,0 0 1 15,0-3-3-15,0 0 0 16,0 0 2-16,0 0-8 15,1 0-23-15,2-2-39 16,-3-9-82-16</inkml:trace>
  <inkml:trace contextRef="#ctx0" brushRef="#br0" timeOffset="26457.3467">15485 1030 347 0,'0'0'98'0,"0"0"-87"15,0 0-9-15,0 0 12 16,0 0 5-16,0 0-19 16,0 0 9-1,0 0-2-15,0 0 5 0,0 0 27 16,0 0-12-16,0 0-5 15,0 0 6-15,0 0-22 16,2 0 4-16,1 0-3 16,1 1 4-16,6 5 15 15,0 1-10-15,-1 3-6 16,2 0-6-16,-3-1 2 16,2 3-5-16,2-2 9 15,-1 0-6-15,3 1 8 0,-5-1-7 16,2-1 0-16,-3 0 4 15,-1-2-5-15,0-1-4 16,-2 1 0-16,2-4 2 16,-1 1-4-16,-1-1 2 15,-2-3 0-15,-3 0 5 16,1 0 1-16,-1 0-6 16,0 0 0-16,0 0 2 15,0 0 2-15,0 0 4 16,3 0 15-16,2 0 13 15,1-2-27-15,2-5 5 16,0 0-14-16,0 3 4 16,-4 1-6-16,-1 3 2 15,-1 0-15-15,1 0 6 0,-1 0-17 16,-2 0 22-16,0 0 2 16,0 0 2-16,0 0 9 15,0 0-1-15,0 0 12 16,0 0 18-16,0 0-20 15,0 0 7-15,0 0 3 16,0 0-17-16,0 0 6 16,0 0-15-16,0 0-2 15,0 0 0-15,0 0-3 16,0 0-1-16,0 0-2 16,0 0-4-16,0 0 7 15,0 0 2-15,0 0 0 16,2 0-2-16,-1 0-9 15,5-3 12-15,2-2 5 16,5-3-5-16,-1-1 13 0,0-1-13 16,3-1 6-16,-1 2-3 15,-1-2 5-15,0 4-6 16,-2-2-2-16,-1 4 3 16,-5 3 4-16,-2 1-4 15,-2 1-3-15,-1 0 0 16,0-2 3-16,0 2-3 15,0 0 6-15,0 0-6 16,0 0 16-16,0 0-11 16,0 0 2-16,0 0 3 0,0 0-6 15,0 0-3-15,0 0-1 16,0 0 3-16,0 0-10 16,0 0-27-1,0 0-68-15,0 0-105 0</inkml:trace>
  <inkml:trace contextRef="#ctx0" brushRef="#br0" timeOffset="38089.6173">15664 183 305 0,'0'0'85'0,"0"0"17"15,0 0-52-15,0 0-2 16,0 0 4-16,0 0-39 15,0 0 4-15,-58-76-16 16,50 64 3-16,1 5 6 16,1 0-9-16,3 2 1 15,0 3 15-15,2 2-14 16,1 0-3-16,0 0 0 16,0 0-3-16,0 0-3 0,0 0 0 15,0 7 6-15,1 10-8 16,12 6 17-16,3 3-6 15,4 3 6-15,3 1-6 16,-1-2 20-16,4 1-16 16,-3-6 4-16,1-1 0 15,-3-6-7-15,-2-2 0 16,-1-3-4-16,-4-1 2 16,-4-2 8-16,-1 0-8 15,-3-5 4-15,-1 3 3 16,1 1-5-16,-5-4-4 15,2-2 0-15,3-1 2 16,-6 0 2-16,3 1-4 16,-2 1 0-16,1 5 0 15,1-4-6-15,-2-1-5 0,2 1-10 16,1-3-32 0,0 0 6-16,1 0-31 0,2 0-28 15,-3 0 10-15,-1 0-92 16</inkml:trace>
  <inkml:trace contextRef="#ctx0" brushRef="#br0" timeOffset="38637.8804">15818 101 269 0,'0'0'74'16,"0"0"-40"-16,0 0 8 15,0 0-25-15,0 0-7 16,0 0-8-16,-5 0-2 15,2 9 55-15,0 2-13 16,-1 2-24-16,-3 1 16 16,-4 1-16-16,-1 4 5 0,-4 1-8 15,-4 1-10 1,-1 3 11-16,-1 1-9 0,1-3 1 16,0-3 5-16,5-2-11 15,-1-2 13 1,4-2-12-16,4-2 2 0,1-3 6 15,4-4-8-15,1-1-2 16,2-1-1-16,1 0 2 16,0 2-5-16,0 0 3 15,0 1 0-15,0 2-1 16,0-5 3-16,0-2-2 16,0 0 8-16,-2 0-1 0,1 0-7 15,1 0 8-15,0 3-5 16,0-3 16-16,0 0-19 15,0 0-2-15,0 4-14 16,0 6-95-16,-9-6-78 16</inkml:trace>
  <inkml:trace contextRef="#ctx0" brushRef="#br0" timeOffset="41895.6642">18865 1408 120 0,'0'0'97'0,"0"0"-46"15,0 0-14-15,0 0-4 16,0 0-2-16,0 0-16 15,0 0 20-15,0-14-9 16,-1 8 5-16,-1 5 6 16,1-1-10-16,-1 2-1 0,1-2-10 15,1 0-16-15,-2 1 15 16,2-1-6-16,-1 0 3 16,1 2 5-16,0-2-15 15,0 2 7-15,0 0 5 16,0 0-14-16,0 0 20 15,0 0-13-15,0 0-4 16,0 0 9-16,0 0-8 16,-2 0 13-16,2 0-16 15,0 0 7-15,0 0-1 16,-1 0-2-16,1 0-1 16,0 0 15-16,-2 0-17 15,1 0 13-15,-2 0-15 0,0 0 3 16,0-1-6-16,0 1 3 15,0 0 0-15,1 0-4 16,1 0 0-16,-2 0 0 16,0 0-3-16,-2 0-9 15,1 0 13-15,-1 0 3 16,2 0 0-16,2 0-2 16,1 0 5-16,-3 0-4 15,0 0 1-15,0 0-5 16,0 0 4-16,0 1 1 15,2-1 0-15,-1 0 2 16,2 0 0-16,0 0-2 0,0 0 0 16,0 0-14-16,0 2 11 15,0-2-2-15,0 0-5 16,0 0 9-16,0 2-7 16,8 0 8-16,2-1 0 15,0-1 3-15,4 0 2 16,1 0-5-16,-2 0 0 15,3 0 1-15,1 0 4 16,2 0-5-16,4 0 0 16,-2 0 7-16,3 0-6 15,-1 0-1-15,0 0 0 16,-1 0 5-16,1 0-2 16,-1 0-3-16,0 0 0 0,-1 0 8 15,2-5-5 1,-3 2-3-16,0 0 0 15,2-1 2-15,-1-3 1 16,1 4-3-16,-4 2 0 0,2-1 3 16,-4 2-6-16,-1-1 3 15,-1 1 0-15,0 0 0 16,-2 0 1-16,0 0-1 16,-1 0 0-16,-4 0 2 15,2 0-2-15,1 0 3 16,-1 0-3-16,5 0 3 15,-2 0-1-15,-2 3-2 16,3-2 0-16,0 2 1 16,1 2-1-16,0-2 0 0,1 0 1 15,-2 1 0 1,5 0-1-16,-3-1 0 0,0 3 0 16,0-4 2-16,-3 1-4 15,1 2 2-15,-4-4 0 16,0 3 0-16,0-1 2 15,-3-3-2-15,2 3 0 16,-2-2 4-16,-1-1-4 16,-2 0 0-16,-1 0 0 15,-1 2 15-15,-1-2-13 16,2 0 4-16,-2 0-2 16,0 0 2-16,0 0 6 15,0 0-6-15,0 0-5 16,0 0 6-16,0 0-7 15,0 0-7-15,0 0-20 0,0 0-48 16,0 0 0-16,0 0-47 16,0 0-15-16</inkml:trace>
  <inkml:trace contextRef="#ctx0" brushRef="#br0" timeOffset="42862.7328">19490 1221 365 0,'0'0'38'16,"0"0"21"-16,0 0-3 15,0 0-26-15,0 0-6 16,0 0-8-16,-6-7 7 16,6 7 22-16,0 0-41 15,0 0 6-15,0 0-6 16,0 0 4-16,0-1 0 16,0 1-3-16,0 0-4 15,0 0 10-15,0-2-4 16,0 2-6-16,0 0 6 0,0 0 0 15,0 0 2 1,3 0-2-16,0 0-6 0,2 0 9 16,-2 0-9-16,1 0-1 15,3 0 0-15,1 0 6 16,-1 0-6-16,5 2 0 16,0 4 0-16,0 1 0 15,3-2 6-15,-1 4-6 16,2 0 0-16,-1-1 10 15,3-1-11-15,-3-2 1 16,1 0 0-16,-1 1 1 16,-2-1 1-16,-1-1-2 15,0 0 0-15,-6-1 3 16,-3-3-4-16,-1 2 1 0,-2-2 0 16,0 0 3-16,0 0 4 15,0 0 1-15,0 0 7 16,0 0-9-16,0 0 3 15,0 1-4-15,0 2-5 16,-2 0 16-16,-5 2-15 16,-5 4-1-16,0-1 0 15,1 4 3-15,0-2-3 16,2 0 0-16,1 2 0 16,1 0-4-16,2-3 4 15,1 1 0-15,-1-1-2 0,1 1 5 16,1 0-4-16,0 0 1 15,-3 0 0-15,3-2-1 16,-2 0 2-16,2 2-1 16,0 0 0-16,-1 0 2 15,-2-1-3-15,0 2 1 16,-1-2 0-16,2 0 0 16,1 1 1-16,-3-2-1 15,3-2 0-15,-2-1 10 16,3-5-10-16,2 3 0 15,1 0 0-15,0 0-1 16,0-3 1-16,0 0 0 16,0 0 0-16,0 0 2 15,0 0-2-15,0 0 0 0,0 0 1 16,0 0 3-16,0 0-2 16,0 0-2-16,0 0 0 15,0 0-9-15,0 0 7 16,0 0-57-16,0 0-51 15,0-2-130-15</inkml:trace>
  <inkml:trace contextRef="#ctx0" brushRef="#br0" timeOffset="44376.9948">19580 1291 302 0,'0'0'61'0,"0"0"5"15,0 0-8-15,0 0 13 0,0 0-36 16,0 0 2-16,-6-39-2 16,4 34-21-16,-1 4 17 15,3-1-2-15,-2 2-12 16,2 0 16-16,0 0-26 15,-1 0-7-15,1 0 0 16,0 0-10-16,0 0 7 16,0 0-2-16,0 11 5 15,0 0-1-15,0 4 1 16,0 3 0-16,0 3 0 16,0 3 1-16,0 3-1 15,0 2 0-15,0 0 1 0,0-2-1 16,0-3 1-1,0-7-1-15,0-5 0 0,0-9-1 16,0 0-1-16,0-3 2 16,0 0 0-16,0 0 7 15,0 0 13-15,1-1 16 16,2-13 10-16,1-5-44 16,0-7-1-16,1-3-1 15,-2 0 4-15,-2 1-1 16,-1 3-3-16,0 3 0 15,0 3 0-15,0 4 3 16,0 6-3-16,-1 1 0 16,-1 6 1-16,1 0 7 15,-1 2-8-15,2 0 0 16,0 0-2-16,-1 0-1 0,1 0 0 16,-2 0-14-16,2 13-1 15,0 5 16-15,0 4 2 16,0 5 0-16,0 2 0 15,0-3 1-15,0-2-2 16,0-4 1-16,0-6 0 16,0-6-2-16,0-3 2 15,0-5 0-15,0 0-2 16,0 0 9-16,0 0-7 16,0 0 9-16,0-5-5 15,0-12 6-15,0-6-10 16,0-3-10-16,0 0 5 15,0 3-7-15,0 3 12 16,-6 3 0-16,1 4 0 0,0 6 1 16,3 4 0-16,1 1-1 15,1 2 0-15,0 0-1 16,0 0-2-16,0 0-5 16,0 5-4-16,0 9 8 15,0 6 4-15,3 2 0 16,5-4-2-16,0 0 3 15,0-4-2-15,-1-7-2 16,0-2-7-16,-1 0 8 16,0-5 0-16,-3 0 1 15,2 0-3-15,2 0 8 0,-2 0-1 16,2-8-1 0,-2-3 2-16,-2-2 9 0,-2 4-12 15,-1 1 5-15,0 1-1 16,0 0-5-16,0 4 0 15,0-1 0-15,0 2 5 16,0 2-5-16,0 0 0 16,0 0-1-16,0 0-2 15,0 0-13-15,0 0 11 16,0 0 0-16,0 0-3 16,0 0 2-16,0 0 5 15,0 0-9-15,0 0 4 16,0 0-33-16,5 0 9 0,8 0 13 15,2 0 17-15,3-3 1 16,1-4 0-16,-4 2 0 16,-4 0 12-16,-3 3-11 15,-3 0 17-15,-5 2-8 16,0 0-6-16,0 0 19 16,0 0-7-16,-6 0 0 15,-13 0-8-15,-5 2-9 16,-1 8 0-16,0 1-3 15,0 2 0-15,0 2-3 16,4 0 6-16,4 1-8 16,6-7 4-16,6 2-19 15,4-7-2-15,1 1-5 0,0 0-10 16,0-3 21-16,7-2-5 16,10 0 24-16,2-7 7 15,-3-5-6-15,2 1-1 16,-3 2 0-16,-2 2-12 15,-5 3-6-15,-2 1-83 16,-6 0-106-16</inkml:trace>
  <inkml:trace contextRef="#ctx0" brushRef="#br0" timeOffset="49352.1185">19099 760 56 0,'0'0'44'0,"0"0"-32"16,0 0-1-16,0 0-9 15,0 0-2-15,0 0-9 0,0 0 4 16,0-4-58-16</inkml:trace>
  <inkml:trace contextRef="#ctx0" brushRef="#br0" timeOffset="52725.0538">19217 788 131 0,'0'0'39'16,"0"0"-4"-16,0 0 16 15,0 0-15-15,0 0-2 16,0 0-1-16,-6-36 3 16,5 31 5-16,-1 4-25 15,2 1 14-15,0 0 3 16,-1 0-28-16,1 0 4 16,0 0-9-16,-2 0-20 15,1 0 16-15,1 9-3 0,-2 5 7 16,2 2 0-16,0-1 2 15,0 2-2-15,0 1 0 16,0 2 0-16,0 2 0 16,0 1 5-16,0 0-5 15,0 1 9-15,-3-2-7 16,2 1 7-16,-2-3 0 16,1-1-4-16,1-1 9 15,1-1-9-15,0 2-2 16,0-2-3-16,0-2 8 15,0 2-8-15,0 0 0 16,0-3 1-16,0-2-1 16,0 0 3-16,0-2-3 15,0-1 0-15,0-3 2 16,0 1-2-16,0-2 0 0,0-1 1 16,0 1-3-16,0-1 4 15,1-2-2-15,-1 1 0 16,2 0 3-16,-2-1-3 15,1-1 0-15,-1 1 0 16,0-2-2-16,0 0 4 16,0 0-2-16,0 0 0 15,0 0 1-15,0 0-2 16,0 0 1-16,2 0 0 16,2 0-2-16,-1 0 4 15,3 0-4-15,-1 0-22 16,-2 0-93-16,-3 0-128 15</inkml:trace>
  <inkml:trace contextRef="#ctx0" brushRef="#br0" timeOffset="53431.6242">19077 1154 123 0,'0'0'76'0,"0"0"-65"16,0 0-11-16,0 0 38 15,0 0 6-15,0 0 4 16,25 13-11-16,-14-9-14 16,-2 0 1-16,-2 1-2 15,2 0-13-15,1 2 11 0,1 2 4 16,-2 0-20-1,3 2 20-15,-2 3-11 0,4 3-6 16,-4-3-7-16,2-1 4 16,1-3-4-16,0 2 0 15,-2 0 2-15,1 0 5 16,-3 0-4-16,1-3-1 16,-3 1 2-16,0-5 0 15,-1 0-4-15,-1-4 3 16,2-1-2-16,-3 0 16 15,4 0-3-15,3-11 16 16,-1-6-3-16,0 1-27 16,1 1 14-16,-1 0-9 15,-1-1-3-15,-3 2 9 16,3 0-5-16,-3 3 3 0,0-3 4 16,0 4-13-16,-1 1 17 15,-2 0-6-15,1 4-10 16,-3 1 22-16,-1 2-11 15,2-1 2-15,-1-2-11 16,1 2 1-16,2-4-8 16,-1 0 4-16,0 4-19 15,2-3 8-15,1 1-41 16,-1-4-40-16,2-7-91 16</inkml:trace>
  <inkml:trace contextRef="#ctx0" brushRef="#br0" timeOffset="54375.2891">19178 151 203 0,'0'0'122'0,"0"0"-77"16,0 0-11-16,0 0 12 0,0 0-30 16,0 0 32-16,-3-2-18 15,0 0-15-15,2 0 19 16,1 1-28-16,-3 1 6 15,3 0-12-15,0 0 0 16,-1 0 0-16,1-2 2 16,0 2-2-16,0-1 0 15,0 1-3-15,0 0 2 16,0 0-5-16,0 1-4 16,0 6 4-16,0 3 5 15,0 0-2-15,0 3 1 16,4-2-11-16,2 3 13 0,3 2-1 15,1 0 3-15,4 3 6 16,-2 0-8 0,-1 2 0-16,0-1 0 0,-2-3-1 15,1-4 1-15,-1-2-1 16,-3-1 3-16,0-7 3 16,0 0-5-16,-2 0 3 15,0-3-1-15,-1 3-2 16,0 2-5-16,-2-2-16 15,2 0-62-15,-1-3-39 16,-1 0-166-16</inkml:trace>
  <inkml:trace contextRef="#ctx0" brushRef="#br0" timeOffset="54909.9837">19392 193 119 0,'0'0'251'16,"0"0"-217"-16,0 0-32 15,0 0 1-15,0 0-3 16,0 0 1-16,0 20 6 0,0-9 10 15,0-4-3-15,0 7 4 16,0 1 9-16,0 2-24 16,0 0 20-16,0-1-11 15,0 0-11-15,-11 2 27 16,2 2-12-16,-3 1-9 16,-1 0 20-16,-1-3-23 15,0-3 6 1,2-4 3-16,1-1-11 0,-1-3 16 15,2-1-8-15,2-1 0 16,-2 0 8-16,1-3-13 16,0 0 6-16,-1-1 24 15,1-1-17-15,0 0 7 16,-3 0-11-16,3 0 1 0,1 0 7 16,1 0-19-16,0 0 5 15,2 0-8-15,1 0 0 16,2 0 0-16,0 0 0 15,1 0 0-15,1 0 0 16,0 0-4-16,0 0-23 16,0 0-66-16,0 2-62 15,0 5-4-15</inkml:trace>
  <inkml:trace contextRef="#ctx0" brushRef="#br0" timeOffset="58321.8109">19869 1027 136 0,'0'0'80'0,"0"0"-42"16,0 0 6 0,0 0-5-16,0 0 1 0,0 0 0 15,0 0-10-15,0-12-2 16,0 12-11-16,0 0 9 16,0 0-25-16,0 0 4 15,0 0-10-15,0 0-1 16,0 0-12-16,0 2 16 15,0 13 4-15,0 5-1 16,1 4 24-16,1 5-10 16,1 0 5-16,0 1-15 15,0 0 9-15,1-1 4 0,1 3-11 16,1-3 4-16,-2 2 1 16,-1-2-10-16,0 1 8 15,-1 1-9 1,-1-5-1-16,1 1 1 0,-2-4 4 15,1-3-5-15,-1 2 0 16,0-5 0-16,0 2 0 16,0-2 0-16,0-3 0 15,0-3 0-15,0-2 1 16,0-1-2-16,0-2 1 16,0 0 0-16,0-1-7 15,0-1 7-15,0-1-5 16,0 0-2-16,2-1-12 0,-2 3 9 15,1-3-9 1,1 0-5-16,-2-2 17 0,1 0-16 16,-1 0 4-1,0 0 4-15,2 0-11 0,-2 0 4 16,3 0 2-16,-2 0-1 16,1 0-3-16,-1 0-19 15,-1 0 13-15,0 0 12 16,0 0-24-16,0 0 2 15,0 0 28-15,0 0-26 16,0 0 22-16,0 0 4 16,0 0 12-16,-3 0 3 15,2 0 32-15,-1 0 17 16,2 0-7-16,0 0-3 0,0 0-3 16,0 0-16-16,0 0-3 15,0 0-2-15,0 0-15 16,3 0-3-16,10 0 29 15,1 0-12-15,5 0 17 16,2 0-24-16,-1 0 6 16,5 0 21-16,2 0-14 15,3 0 4-15,2 0 4 16,1 0-21-16,-1 0 6 16,-2 0-13-16,-1 0-3 15,0 0 2-15,0 0 4 16,0 2-6-16,-1 0 0 15,0 3 1-15,-2-1 4 0,2 3-5 16,-1-1 0 0,6 2 0-16,1 1 4 0,2-3-4 15,1 2 3-15,2-2-2 16,0-4 14-16,0-1-11 16,-2-1 2-16,2 0 9 15,-2 0-10-15,-1 0 4 16,-2 0-5-16,0 0 1 15,2 0-2-15,-3 0-2 16,-2 2 0-16,-1 1-1 16,-3 3 3-16,0-1-3 15,-3 1 0-15,-2-2 0 0,-2-3 3 16,-1 1-2 0,3-1 2-16,-2-1 8 0,0 1-7 15,0 1 1 1,-7-2-5-16,-2 0 2 0,-1 0-7 15,-4 0 5-15,0 1 0 16,0-1 0-16,0 2 3 16,-3-2-3-16,-2 0 0 15,1 0-12-15,-2 0 11 16,0 0-22-16,0 0-28 16,-2 0-57-16,-20 0-139 15</inkml:trace>
  <inkml:trace contextRef="#ctx0" brushRef="#br0" timeOffset="59351.755">20047 1035 328 0,'0'0'46'0,"0"0"-36"0,0 0 27 16,0 0-6 0,0 0-21-16,0 0 15 0,75 0 7 15,-58 0 0-15,4 0 9 16,0 0-33-16,4 2 10 16,3 0-11-16,4 1-3 15,2 0 9-15,2 0-13 16,1 3 0-16,2 1 0 15,7 0 6-15,3-2-6 16,7 1 0-16,3-1 1 16,1-4 6-16,0 2-6 15,-4-1 0-15,-2-2 3 16,-4 2-4-16,-2 2 0 16,-3-1 0-16,-2 3-2 0,-5-1-2 15,-4 1 4 1,-6-1 0-16,-2 5-1 0,-6-4-1 15,-1 1 2-15,-5-3 0 16,0 1 0-16,-2-3-2 16,-5 0 4-16,-1-1 0 15,-1 1 1-15,-1-2 1 16,-3 0-4-16,1 0 0 16,-1 0 0-16,1 0-4 15,-1 0 4-15,2 0 0 16,0 4-2-16,2-1-6 0,-2 2 8 15,2 3-2 1,-2 0 5-16,1 3 1 0,0 6-2 16,-1 5-1-16,2 4 14 15,-2 6-13-15,0 5 5 16,-2 6 3-16,1 2-7 16,-1-1 27-16,1 0-16 15,-2-3-7-15,1-7 20 16,2-3-22-16,-1-2 7 15,-1-4-5-15,4-2 0 16,-1-2 12-16,1-3-16 16,1-1 3-16,-2-2 3 15,2-3-5-15,-3-2-4 16,-2-1 0-16,1 0 1 0,-1-2-3 16,-1 1 2-16,0-3-9 15,0 2-28-15,0-2-77 16,0 0-126-16</inkml:trace>
  <inkml:trace contextRef="#ctx0" brushRef="#br0" timeOffset="60070.9124">21316 1458 205 0,'0'0'193'0,"0"0"-99"16,0 0-24-16,0 0-21 16,0 0-7-16,0 0-42 15,1 0 4-15,17-5 10 16,6-2-8-16,7 2 7 16,5-2 13-16,6 7-23 15,7-3 5-15,3 3-3 16,4 0-1-16,2 0 10 15,2-2-10-15,2 1-4 16,-1-2 7-16,1-3-6 0,-4 1-1 16,-5 2 2-16,-2-3 3 15,-9 1 2-15,-5-1-7 16,-2-1 0-16,-4 3 1 16,-1-3 0-16,-5 2-1 15,-4 4 0-15,-6-2 0 16,-1 2-5-16,-3-1 5 15,2 1 0-15,-4 1-4 16,0 0-5-16,-1 0-2 16,-2 0 3-16,-3 0-21 15,0 0 4-15,-3 0-5 16,0 0-21-16,0 0-21 16,0 0-33-16,-6-4-92 0</inkml:trace>
  <inkml:trace contextRef="#ctx0" brushRef="#br0" timeOffset="60421.7025">22193 1224 324 0,'0'0'96'15,"0"0"-92"-15,0 0 0 16,0 0 38-16,0 0 6 16,0 0-7-16,89 5 1 0,-72 1-16 15,-4 2 3-15,-1 4 4 16,0 0-30-16,-3 5 9 16,-3 0 6-16,-3 4-15 15,1 1 13-15,-4-2-11 16,0 1 3-16,0-4 13 15,0 0-21-15,-8 0 9 16,-6 3 1-16,-2-3-3 16,2-1-14-16,1-4-30 15,4-2-45-15,1-6-77 0,4-4-158 16</inkml:trace>
  <inkml:trace contextRef="#ctx0" brushRef="#br0" timeOffset="61151.6597">22308 1065 330 0,'0'0'59'0,"0"0"-46"16,0 0 55-16,0 0-25 15,0 0 18-15,0 0-12 16,48 88-31-16,-35-57 13 16,0 4 7-16,2 5-23 15,-3 2 29-15,1 7-37 16,0 1 4-16,-4 1-11 15,1-7 10-15,-1-4-4 16,-3-8-6-16,0-6 3 16,-3-6-3-16,-1 1 5 0,-2-6-5 15,0-1 0-15,0-1 9 16,0-1-9-16,0-4 0 16,0 1 1-16,-4-4-4 15,1-2 3-15,0 3-12 16,-1-4 4-16,1 1-32 15,1 0 11-15,1-3-19 16,1 0-43-16,0 2-30 16,0-2-81-16,0 0 49 15</inkml:trace>
  <inkml:trace contextRef="#ctx0" brushRef="#br0" timeOffset="62259.1451">22445 1079 296 0,'0'0'31'15,"0"0"-30"1,0 0 13-16,0 0 9 0,0 0 18 16,101-15 1-1,-68 15-29-15,4 0 24 0,4 0-10 16,3 4-4-16,1 4 12 16,3-2-12-16,-2 2-7 15,0 0 1-15,-1-1-15 16,4 2 13-16,2-6-15 15,2 1 3-15,2-1 5 16,0-1-6-16,-2 1 0 16,-5-3 5-16,-2 0-3 15,-5 0-1-15,-7 0 13 16,-9 0-6-16,-2 0 10 0,-4 0-17 16,-5 0 1-16,-1 0 6 15,-1 0-5-15,-3 0-5 16,2 2 0-16,0 2 1 15,1 5 8-15,3 1-8 16,-3 1 0-16,1 1 12 16,-2 2-7-16,1 0-5 15,0 0-1-15,1 2 4 16,3-1 4-16,-2 1-7 16,-1-1 9-16,-2-2 2 15,-4-2-8-15,1 0-1 16,-1 0 0-16,-1-1-3 15,2 6 16-15,-2 0-14 16,2 2 4-16,-2 4 0 16,0 0 0-16,-3 5-4 0,2-3 4 15,-2 3-3-15,3-2 9 16,-3-3-11-16,0 1 6 16,0-1-4-16,0-3 2 15,0-2-5-15,0 2 0 16,-2-7 1-16,2-1-1 15,0 2 1-15,-1-3-1 16,2 2 2-16,-3 1 2 16,3-1-4-16,-4 0 0 15,0-3 0-15,1 0 0 0,-1-3 0 16,0 1 0 0,0 0 4-16,0 1 4 15,-5 3-8-15,-8 0 0 16,-3-2 3-16,-8 4 2 0,-6-2-1 15,-4-2-4-15,-9-1 1 16,-4-2 1-16,-6-3-2 16,-4-3 0-16,-1 0 2 15,-3 0-3-15,-2-7 1 16,-3-4 0-16,2-7 1 16,3-1 3-16,6 1-4 15,6-1 0-15,5 2 2 16,2 1-4-16,3 2 2 0,0 5 0 15,0-2 0 1,-1 5-1-16,1 3 1 16,0 3 0-16,-2 0-3 0,2 0 1 15,1 4 2-15,1 8 0 16,5-2 0-16,4 0 5 16,6-1-7-16,5-1 2 15,3-2 0-15,6-3-3 16,5 0 3-16,1-3-13 15,2 0-43-15,0 0-89 16,5 0 11-16,7 0-48 16</inkml:trace>
  <inkml:trace contextRef="#ctx0" brushRef="#br0" timeOffset="70709.8477">21508 2635 637 0,'0'0'36'16,"0"0"-36"-16,0 0-4 15,0 0-44-15,0 0-165 16</inkml:trace>
  <inkml:trace contextRef="#ctx0" brushRef="#br0" timeOffset="73911.1027">19738 110 81 0,'0'0'33'0,"0"0"7"15,0 0 3-15,0 0 15 16,0 0-12-16,0 0-7 15,0 0-7-15,-67-34-3 16,60 31 10-16,0-1-6 16,1-3 8-16,0 1-14 15,-1 1-15-15,1 3 7 16,0-2-17-16,-3 1 10 16,3 1-9-16,-3 0 2 0,-3 1-6 15,2-1 1-15,-1 2 0 16,-2-4 0-16,2 2 1 15,-3 2-1-15,1-2 3 16,-3 1-1-16,3-2-2 16,-5 0 0-16,0 1 1 15,-3-1-1-15,-3-1 0 16,-3 2 0-16,2-1 7 16,-2 3-3-16,-3 0-2 15,3 0-2-15,0 0 0 16,2 0 2-16,0 0-1 15,2 0 6-15,1 0 1 16,3 0-7-16,1 3 17 16,-2 0-3-16,3 0-15 0,3 0 15 15,-1-1-14-15,6 5 17 16,2-3-18-16,-2 2 2 16,0-1-4-16,1 2 2 15,-1 1 0-15,2 8-5 16,-3-2 6-16,-1 6-1 15,2-1 1-15,-1-1 5 16,2 2-6-16,-1 1 0 16,2 1 2-16,1-1 8 15,1 2-8-15,1-3 5 16,1-2 2-16,1-2-3 16,1-1-6-16,1 0 0 15,0-2 2-15,0 4 3 0,0-4-4 16,0 3 2-1,0-1 2-15,1-2 2 0,4 1-7 16,-1 0 0-16,-1 0 3 16,0-5 2-16,0 3-3 15,2-2-1-15,-2 2 0 16,-2 3 9-16,2-3-10 16,0-3 0-16,0 1 2 15,0 2 6-15,0-1-7 16,2 2 2-16,-1-3 1 15,3 0 1-15,-1 0-6 16,2 0 1-16,1 1 0 0,3-3 7 16,-2 1 5-16,2-1-3 15,-1-2 8-15,-2 3-13 16,4-2-4 0,1 2 0-16,0-4 3 0,1 1 4 15,2 0-3-15,-2-2-2 16,2-2 2-16,-1 1 3 15,-2 2-7-15,1 0 0 16,0-2 3-16,-3 0 5 16,0 0-7-16,1-3-1 15,-2 1 8-15,2 1-1 16,-1-2-7-16,4 0 0 16,-2 2 2-16,4-1 1 0,-1-1-1 15,0 0-2-15,1 0 0 16,3 0 5-16,1 0-6 15,-2-3 1-15,4-2 0 16,-2-2 7-16,0-1-7 16,0-1 0-16,0-2 2 15,-1 0-1-15,1-1-1 16,-4 2 0-16,-2-1 4 16,-1 0 3-16,0 2-6 15,-4-3 8-15,2-1 7 16,0-3-14-16,-1 1 4 15,0-4-1-15,-1-2-1 0,-1 4 16 16,0-4-18 0,0 3 5-16,-3 3-5 0,-2-5 5 15,-1 4-7-15,-4 2 0 16,0 1 3-16,0 1 8 16,0-1-2-16,0 0-6 15,0-4-3-15,-4 0 6 16,-1 1-6-16,-1 0 0 15,2 2 2-15,-3 3 13 16,0-1-9-16,1 3-3 16,-3-3 2-16,0-1 2 15,-1 2-4-15,2-1-2 16,1 2 3-16,-1 2 10 16,4 2-14-16,-2 0 0 15,2 0 0-15,2-1 4 16,-2 6-4-16,2-3 0 0,0 3 0 15,-1 0-3-15,2-3 3 16,-1 2 0-16,1 1 1 16,-2 1 5-16,2-2-6 15,1 0 0-15,-2 2 1 16,2-4 5-16,0 4-6 16,0 0 1-16,0 0 5 15,-1 0 1-15,-1 0-7 16,2 0 0-16,-1-3 2 15,1 3-3-15,-2 0 2 16,2 0-1-16,0 0 0 0,0 0-12 16,0-2-37-16,0-2-112 15,0-11-324 1</inkml:trace>
  <inkml:trace contextRef="#ctx0" brushRef="#br0" timeOffset="80985.8686">20710 3595 653 0,'0'0'12'0,"0"0"3"16,0 0-15-16,0 0-3 16,0 0-5-16,0 0-17 15,0 0-32-15,13-3 11 16,10 3 39-16,2 0-44 15,-7-8-228-15</inkml:trace>
  <inkml:trace contextRef="#ctx0" brushRef="#br0" timeOffset="81972.8382">26344 4738 7 0,'0'0'344'0,"0"0"-318"16,0 0-20-16,0 0-7 15,0 0 2-15,0 0 11 16,0 0 15-16,0 0-19 16,0 0 16-16,4 0-24 15,4 1 0-15,7 3-27 16,-2-4-182-16</inkml:trace>
  <inkml:trace contextRef="#ctx0" brushRef="#br0" timeOffset="83989.5376">29953 1406 500 0,'0'0'9'16,"-65"-105"38"-16,33 59 26 16,-1 7-21-16,0 0-15 15,4 5-8-15,7 11-13 16,7 15-16-16,4 13-15 15,-6 43-195-15</inkml:trace>
  <inkml:trace contextRef="#ctx0" brushRef="#br0" timeOffset="90440.0595">7355 810 699 0,'0'0'12'0,"0"0"55"16,0 0-12-16,0 0-23 15,0 0-20-15,0 0-12 16,0 0 4-16,0 0-4 16,0 0 0-16,0 0-9 15,0 0 3-15,1 0-50 16,9 0-61-16,1 0-102 16,-2-8-54-16</inkml:trace>
  <inkml:trace contextRef="#ctx0" brushRef="#br0" timeOffset="92705.9753">25779 1092 388 0,'0'0'65'16,"0"0"-5"-16,0 0 0 15,0 0-30-15,0 0 4 16,0 0-32-16,-12 0-2 16,12 0-11-16,0 0-91 15,3 0-106-15</inkml:trace>
  <inkml:trace contextRef="#ctx0" brushRef="#br0" timeOffset="93089.7574">26514 1051 525 0,'0'0'106'0,"0"0"-63"15,0 0 20-15,0 0 0 16,0 0 0-16,0 0-7 16,0 1-37-16,0-1-1 15,0 0-18-15,0 0 4 16,0 0-13-16,0 0-6 16,0 0-58-16,6 0-46 0,1 0-90 15,1-4-121 1</inkml:trace>
  <inkml:trace contextRef="#ctx0" brushRef="#br0" timeOffset="93522.8041">26838 1061 528 0,'0'0'92'0,"0"0"-8"16,0 0-47-16,0 0 17 15,0 0-14-15,0 0-22 0,0 1 7 16,0-1-25-1,0 0-7-15,0 0-26 0,0 0-75 16,0 4-23-16,7-1-132 16,3-3-70-16</inkml:trace>
  <inkml:trace contextRef="#ctx0" brushRef="#br0" timeOffset="93994.1161">28829 2332 437 0,'0'0'33'0,"0"0"-15"15,0 0-14-15,0 0 2 16,0 0 50-16,0 0-51 15,42 51-5-15,-22-45-129 16</inkml:trace>
  <inkml:trace contextRef="#ctx0" brushRef="#br0" timeOffset="111860.1969">17044 1927 228 0,'0'0'80'0,"0"0"-37"16,0 0-24-16,0 0 3 16,0 0-6-16,0 0-1 15,0 0 21-15,0 0-13 16,-10 0-6-16,10 0 23 15,-2 0-25-15,0 0 1 0,2 0 3 16,0 0-13 0,0 0 19-16,0 0-17 0,0 0-4 15,0 0-1-15,0 0-2 16,0 0-2-16,0 0-2 16,0 0-6-16,0 0 6 15,-1 0-3-15,1 4 6 16,-2 9 1-16,1 4 1 15,-2 3-2-15,1 2 0 16,2 4 4-16,-1 1-1 16,1 2-3-16,-2 4 4 15,1 1 6-15,-3 2-6 16,1 3-1-16,0-3-3 0,0-3 4 16,1-3 2-1,1-5-6-15,1-3 1 0,0-3 14 16,0 2-13-1,0-4 4-15,0-4-6 0,0 2 3 16,0-4 5-16,0-1-8 16,0 1 0-16,0 0 2 15,0-3 0-15,0 0-2 16,0-2 0-16,0-2 2 16,0-1-8-16,0-3 6 15,0 0-19-15,0 0-14 16,0 0-83-16,0 0-43 15,0-13-28-15</inkml:trace>
  <inkml:trace contextRef="#ctx0" brushRef="#br0" timeOffset="112371.9005">16778 2020 275 0,'0'0'99'15,"0"0"-81"-15,0 0-9 16,0 0 5-16,0 0-1 0,0 0-13 15,35-61 20-15,-17 53-10 16,3 4 4-16,2 1 9 16,1 1 1-16,1 2-7 15,-2 0-6-15,2 0-9 16,-1 0 17-16,0 4-13 16,-4 3 7-16,0-1-4 15,-1 3-6-15,-2 1-3 16,-1 1 1-16,-2 1 2 15,-1-1 8-15,-2-1-11 16,-2-1 0-16,-5 2 20 0,0 0-16 16,-2 1 8-16,-2 0-2 15,0 3-8-15,0-1 22 16,-15-2-7-16,2 3-1 16,-4-3 1-16,5-2-15 15,2-3-2-15,3-3 0 16,2 0-21-16,5-2-22 15,0-2-124-15,0 0-191 16</inkml:trace>
  <inkml:trace contextRef="#ctx0" brushRef="#br0" timeOffset="113149.0719">17534 1985 279 0,'0'0'54'16,"0"0"-36"-16,0 0 23 16,0 0 2-16,0 0-18 15,0 0 2-15,-26 29-19 16,20-21 2-16,-5 4 23 15,2 5-17-15,-5 9 6 16,-3 9 12-16,-4 8-19 0,-1 9 16 16,1 2-20-1,3 6 0-15,4-1 10 0,6 2-20 16,2-1 2-16,6-5-3 16,0-8 5-16,0-12-3 15,1-10-1-15,9-8 2 16,-3-5 2-16,2-5 0 15,0 0-5-15,2-1 0 16,3-2-10-16,5-1 3 16,2-1-69-16,-3-2-114 15</inkml:trace>
  <inkml:trace contextRef="#ctx0" brushRef="#br0" timeOffset="113939.6956">18692 2116 233 0,'0'0'24'16,"0"0"13"-16,0 0 26 16,0 0-19-16,0 0-5 15,0 0 0-15,72-14-11 16,-56 14 11-16,-1 0-15 16,0 0 2-16,-2 0 9 15,4 7-22-15,-2 7 21 16,2 3 7-16,2 6-28 15,-3 7 23-15,-3 4-9 16,1 5 2-16,-8 3-5 16,-2 5-21-16,-2 4 12 0,-2 7 1 15,0-2-12-15,0 0 13 16,-3-11-13-16,-3-3-3 16,1-11 4-16,2-9-1 15,2-8-4-15,-2-6 0 16,1-6 1-16,2-2-2 15,0 0 1-15,0 0 0 16,0 0 14-16,0 0-13 16,0 0-2-16,-1 0-1 15,-4 0-36-15,-1 0-10 16,0 0-68-16,0 0-32 16,-1 0-275-16</inkml:trace>
  <inkml:trace contextRef="#ctx0" brushRef="#br0" timeOffset="115031.1715">18125 2023 366 0,'0'0'4'0,"0"0"56"15,0 0 12-15,0 0-12 0,0 0-9 16,0 0-26-16,-39-9 6 15,39 7-4-15,-1 2-26 16,1 0 16-16,-3 0-17 16,1 0-4-16,-2 13 0 15,1 10 8-15,2 9 1 16,1 3 5-16,0 2-6 16,0 4 9-16,0 1-13 15,3 3 0-15,2 5 8 16,-2 0-5-16,-3 3-3 15,0 3 0-15,0-1 4 16,0-4-5-16,0-3 1 16,-4-7 0-16,0-4 1 0,1-3 0 15,1-9-1-15,2-5 0 16,0-5 4-16,0-5-6 16,0-5 2-16,0-2 0 15,0-1-4-15,0-1 5 16,0-1-1-16,0 0 0 15,0 0 5-15,0 0-5 16,0 2 0-16,0-1-13 16,2 2-28-16,1 4-57 15,-3-6-92-15</inkml:trace>
  <inkml:trace contextRef="#ctx0" brushRef="#br0" timeOffset="122592.8436">17569 2151 172 0,'0'0'17'16,"0"0"7"-16,0 0 32 16,0 0-32-16,0 0 11 15,0 0-11-15,0 0-4 16,0 0-8-16,-13-42-12 16,13 37 5-16,0 2 10 15,-2 1-3-15,1 1-4 16,-1 1 20-16,2-2-14 0,0 2-12 15,0 0-2-15,0 0 0 16,0 0-2-16,0 0-1 16,0 0 6-16,0 0 4 15,-1 0-2-15,1 0-5 16,0 0 16-16,0 0-15 16,0 0 3-16,0 0 6 15,0 0-7-15,0 0 11 16,0 0-9-16,0 0-5 0,0 0 17 15,0 0-13 1,0 0 9-16,0 0-5 0,0 0-1 16,0 2 2-1,0-2-8-15,0 1 3 0,0 1 5 16,0-1-4-16,0 1-5 16,1 0 0-16,1-2 5 15,-1 0-5-15,1 3 0 16,-1-3 0-16,-1 0 0 15,2 2 1-15,-2-2-1 16,0 0 0-16,0 0 4 16,0 0-4-16,0 0 0 15,0 0 3-15,0 0-6 16,0 0 3-16,0 0 0 16,0 0 0-16,0 0 6 0,0 0-6 15,0 0 0-15,0 0 0 16,0 0 11-16,0 0-9 15,0 0 2-15,0 0-1 16,0 0 8-16,0 0-10 16,0 0-1-16,0 0 2 15,0 0 0-15,0 0 0 16,0 0-2-16,0 0 0 16,1 0 1-16,2 1-1 15,1 0 0-15,1 4 1 16,-1 0 15-16,2 1-15 15,2 3 5-15,2-1-5 0,2 3 6 16,0 2-2-16,0-2 1 16,-1 2-5-16,0 1 7 15,-3-3-1-15,-2 4-7 16,0-5 2-16,0 1 7 16,-3-3-4-16,0-2-5 15,-2-1 1-15,1-1 5 16,-1 1-4-16,-1-3-2 15,2 1 0-15,-1-3 3 16,1 2-3-16,-1 1 0 16,1-3 2-16,-1 1-5 15,2 1 7-15,-1-2-4 16,-1 0 0-16,1 1 4 16,-2-1-4-16,1 1 0 15,-1-1 0-15,0 0-3 0,3 2 5 16,0-2-2-16,0 0 0 15,0 1 1-15,-2-1-1 16,-1 1 0-16,0-1 1 16,0 0-1-16,0 0 0 15,0 0 0-15,0 0-1 16,0 0-15-16,0 3 2 16,0-3-16-16,0 2-11 15,0 2-16-15,0-1-37 16,0 0-103-16</inkml:trace>
  <inkml:trace contextRef="#ctx0" brushRef="#br0" timeOffset="124109.1312">17930 2132 203 0,'0'0'84'16,"0"0"-40"-16,0 0-30 16,0 0 12-16,0 0-9 15,0 0-1-15,-6-4 17 16,5 4-11-16,-1 0 6 15,2 0-3-15,0 0-8 0,0 0 14 16,0-2-18-16,0 2 3 16,-1 0 2-16,1 0-18 15,-2 0 11-15,2 0 0 16,0 0-8-16,0 0 20 16,-1 0-18-16,1 0 7 15,0 0-3-15,0 0-2 16,0-3-7-16,-2 3 0 15,2 0 2-15,0-2 8 16,-1-1-10-16,1-2 0 16,0 3-1-16,-3-3-2 15,3 0-3-15,-2-1 5 16,0 0-13-16,2 1 10 16,0-1-1-16,0 1 2 15,0-3 3-15,0 5-3 16,0-2 3-16,0 2 0 0,0 3 3 15,0 0 1-15,0 0-4 16,0 0 0-16,0 0-3 16,0 0-8-16,0 0 8 15,-1 0 2-15,-1 3 1 16,-4 7 1-16,-2 5 4 16,-3 2-3-16,-1 3 7 15,-1-1-5-15,-1 3-4 16,-2-1 0-16,1 0 1 15,0-2 3-15,3-3-2 16,2-4-2-16,2-1 0 16,2-2 2-16,2-4-2 0,1-1 0 15,1-2 1-15,1 1-1 16,1-3 1-16,0 0-1 16,0 0 3-16,0 0 1 15,0 0-4-15,0 0 0 16,0 0 0-16,0 0 1 15,0 0-1-15,0 0 0 16,-2 0 0-16,2 0 3 16,0 0-3-16,0 0 0 15,0 0 0-15,0 0 1 16,0 0-1-16,-1 0 0 16,1 0 0-16,0 0 6 0,0 0-6 15,0 0 0 1,0 0 2-16,0 0 9 0,0 0-2 15,0 0-3-15,0 0 12 16,0 2-17-16,0-2 9 16,0 0-6-16,0 0 0 15,0 0 10-15,0 0-8 16,0 0 11-16,0 0 8 16,0 0-22-16,0 0 8 15,0 0-7-15,0 0-1 16,0 0 5-16,0 0-7 15,0 0 2-15,0 0-1 0,0 0 3 16,0 0-5-16,0 0 0 16,0 0 3-1,0 0-6-15,0 3 3 0,0 0 0 16,0 7 0-16,-3 5 7 16,2 3-7-16,1 1 0 15,0 3 6-15,0-1-5 16,0 4 1-16,0 1-2 15,0 0 12-15,0 6-8 16,0-5-4-16,0 0 0 16,0-2 2-16,0-7 3 15,0-1-4-15,0-2-1 16,0-1 7-16,0-2-2 16,0-2-2-16,1-3-3 15,2-2 3-15,-3 0 2 0,0-3-2 16,0 1-2-16,0-1 3 15,0-2 1-15,0 2-5 16,0-2 0-16,0 0 4 16,0 0 0-16,0 0-2 15,0 0 4-15,0 0 4 16,0 0-6-16,0 0-4 16,0 0 0-16,0 0 0 15,1 0-10-15,-1 5-12 16,2-1-70-16,-1-2-47 15,-1-2-180-15</inkml:trace>
  <inkml:trace contextRef="#ctx0" brushRef="#br0" timeOffset="125594.958">18449 2242 247 0,'0'0'21'16,"0"0"4"-16,0 0-7 16,0 0-3-16,0 0 19 15,0 0-22-15,-19-12-9 16,17 9 30-16,1 3-6 15,-2-2 13-15,0 1 6 0,1 1-16 16,-3-2-12-16,1 2 2 16,1 0-8-16,0 0 29 15,0 0-32-15,2 0 3 16,-1 0 18-16,2 0-27 16,0 0 4-16,0 3-7 15,0 13 0-15,0 4 12 16,8 4-11-16,7 2 4 15,0-1 0-15,4 3 0 16,0 0-3-16,-1 1 3 16,2 0-3-16,-5-1 12 15,-1-1-5-15,0-5 0 16,-1-2 0-16,-1-3-3 16,-1-3-6-16,-1 0 5 15,-1-5-3-15,0-3 12 16,-3-1-13-16,0-3-1 0,-3 1 0 15,0 0 2-15,0 0-2 16,-2 0 0-16,2 0 0 16,0-1-2-16,-1 1 2 15,1 1-3-15,0-1 2 16,-2-1-21-16,1-2-4 16,-1 0-6-16,-1 0-5 15,0 0 6-15,0 0-84 16,0-12-172-16</inkml:trace>
  <inkml:trace contextRef="#ctx0" brushRef="#br0" timeOffset="126097.9259">18521 2251 366 0,'0'0'89'16,"0"0"-88"-16,0 0 8 0,0 0-6 15,0 0 23 1,0 0 0-16,-21 81-15 0,19-65 19 15,-1-1-8-15,0 2 1 16,-1 2 17-16,-1 1-13 16,-1 0-4-16,-2 5 3 15,0 1-17-15,0-1 5 16,1-1-9-16,-2-4-1 16,3-3 19-16,0-5-12 15,0 2 2-15,1-4 14 16,1-1-27-16,1-1 7 15,2-3-7-15,-2 1 4 0,1 0 1 16,1-1-3-16,-1-1-2 16,2-1 0-1,0 2 5-15,0-5-5 0,0 0 0 16,0 0 0-16,0 0-5 16,0 4 5-16,0 2-28 15,0 3-7-15,-1 0-75 16,-7-1-91-16</inkml:trace>
  <inkml:trace contextRef="#ctx0" brushRef="#br0" timeOffset="129272.0937">14621 2098 315 0,'0'0'55'0,"0"0"22"0,0 0-18 16,0 0 14-1,0 0-24-15,0 0 0 0,0 0-18 16,-14-11-16-16,12 11-1 16,2 0-14-16,0 5 0 15,0 12 4-15,0 9-3 16,0 10 13-16,9 6 5 15,1 1 0-15,1 3 5 16,-2-2-18-16,1-1-1 16,-2-2 6-16,-2-7-9 15,-2 0 7-15,-1-6-1 16,0-7-4-16,0-4 14 16,-1-5-15-16,-2-4 1 15,0-4-4-15,0 1 3 16,0-1-3-16,0-3 0 0,0 0-12 15,0 3 2-15,0 3-48 16,-5 0-42-16,-13-1-50 16,-1-6-140-16</inkml:trace>
  <inkml:trace contextRef="#ctx0" brushRef="#br0" timeOffset="129722.8338">14475 2213 467 0,'0'0'12'15,"0"0"72"-15,0 0-45 16,0 0 9-16,0 0-6 15,0 0-30-15,21-78 6 16,-13 75 8-16,-1 0-13 16,1 0-5-16,3 0 6 15,2 1-5-15,1-1 12 16,1 1-8-16,5-1-10 16,1 3 10-16,1 0-13 15,2 0-2-15,-2 0 1 0,-2 0-3 16,-3 0-2-1,-3 6 2-15,-4 4 1 0,-4 1-1 16,-1 1 8-16,-2 0-6 16,-3 1 2-16,0 1 0 15,0 2 5-15,-6 2-4 16,-9 1 2-16,1-2-3 16,-2 0-4-16,3-1-33 15,-1-3-47-15,5-4-76 16,2-9-149-16</inkml:trace>
  <inkml:trace contextRef="#ctx0" brushRef="#br0" timeOffset="130189.2024">15030 2037 442 0,'0'0'0'0,"0"0"5"16,0 0-2-16,0 0 5 16,0 0 0-16,0 0 12 15,-30 55-4-15,18-38 2 16,-2 5-4-16,2-1 0 0,-2 3 8 15,1-1 0-15,2 3 1 16,1 0-7-16,4 1-10 16,3 2 16-16,3-2-11 15,0-1 1-15,0 0 5 16,9-1-16-16,3 1 7 16,-2-4-2-16,2 0-4 15,0-2 11-15,-1-7-11 16,-4 0 0-16,2-5 1 15,-5-1 2-15,1-1-5 16,-4-3 0-16,1 0 0 16,-1-1-2-16,-1 1 2 15,0 2-13-15,0-4-20 16,0-1-59-16,0 0-77 16,0-1-202-16</inkml:trace>
  <inkml:trace contextRef="#ctx0" brushRef="#br0" timeOffset="130567.9867">15050 2193 513 0,'0'0'15'0,"0"0"-9"16,0 0 70 0,0 0-36-16,0 0-26 0,0 0 8 15,25 14 2-15,-9 3 15 16,4 3-23-16,2 2-13 16,-2 0 18-16,2 1-17 15,-1-2-2-15,-2 0 0 16,1-1 2-16,-7-4-8 15,0-3 4-15,-4-2 0 16,-3-5 4-16,-4-4-4 0,0 0 0 16,-2-2 0-16,0 0-13 15,0 3-22-15,0-3-12 16,0 0-24-16,0 0-20 16,-8-15-241-16</inkml:trace>
  <inkml:trace contextRef="#ctx0" brushRef="#br0" timeOffset="130882.8059">15276 2189 332 0,'0'0'140'0,"0"0"-140"15,0 0 11-15,0 0 67 16,0 0-49-16,0 0-11 16,-35 45-16-16,15-22 5 15,1 5 3-15,-5 3 9 16,0-2 10-16,0-1-25 16,5-1 3-16,-1-4 0 15,5-5-5-15,4-6-4 16,6-4 1-16,2-5-10 15,3-3 7-15,0 0-48 0,0 0-70 16,0-3-114 0</inkml:trace>
  <inkml:trace contextRef="#ctx0" brushRef="#br0" timeOffset="131249.0931">15385 2051 494 0,'0'0'2'15,"0"0"38"-15,0 0 25 0,0 0-31 16,0 0 16-1,0 0-14-15,69 97-11 16,-56-69 21-16,-1 3-27 0,-1 3 9 16,-3 2-19-16,-2 1 7 15,-4 0 14-15,-2-4-6 16,0-1 4-16,0-5-15 16,0-3-10-16,-3-2-3 15,-4-5 0-15,2-1 0 16,1-3-10-16,2 0 10 15,2 0-47-15,-3-1-67 16,-4-6-97-16</inkml:trace>
  <inkml:trace contextRef="#ctx0" brushRef="#br0" timeOffset="173121.1813">14442 2665 226 0,'0'0'15'16,"0"0"8"-16,0 0 20 15,0 0-35-15,0 0-8 16,0 0-20-16,0 0-25 16,0 0 12-16,-4 0 27 15,4 0 6-15,0 0 3 16,0-2-3-16,0 2 3 0,0 0-4 16,0-3 2-16,1 1-1 15,1 1 0-15,1-2 2 16,0 2-2-16,-1-1 14 15,-1 2 21-15,1-3 20 16,-2 3 0-16,0 0-3 16,0 0-8-16,0 0-16 15,0 0 15-15,0 0-15 16,0 0-22-16,0 0 2 16,0 3-3-16,0 6 4 15,-3 4 3-15,-2 1-10 16,0 4 3-16,-2 0-4 15,3 3 2-15,-2 2-4 16,1-4 2-16,2 1-1 0,-1-1 0 16,1-2 1-1,3-4-1-15,0-5 0 0,0-3-14 16,0-3 4-16,0-2-10 16,0 0-16-16,0 0-3 15,0 0 15-15,10 0 22 16,1-1 0-16,3-4-8 15,5 0 8-15,1 3 2 16,4 2-3-16,0 0 2 16,-1 5-3-16,0 10 4 15,-2 5 5-15,-6 0-3 16,-3 2 19-16,-5 2-6 16,-3-3 11-16,-4 0-2 0,0 0-9 15,0-4-5-15,-5 0-3 16,-4-6-2-16,-1-2 6 15,1-2-7-15,-2-7 4 16,-1 0-1-16,2 0-4 16,2 0-1-16,0 0-2 15,3-3 0-15,2-5-3 16,3 1-13-16,0 0-1 16,0 2 17-16,0 1-12 15,3 3 6-15,9 1 4 16,0 0-4-16,0 0 6 15,4 1 2-15,-1 10 8 16,0 1 20-16,-3 2-18 16,-2 2 5-16,-4-2-3 0,0-2-2 15,-1-2 5-15,-2-3-10 16,0-1-3-16,1-2-1 16,1-3-2-16,1 1-2 15,1-1 1-15,2-1-20 16,4 0 7-16,4 0-29 15,2-8-65-15,-1-6-193 16</inkml:trace>
  <inkml:trace contextRef="#ctx0" brushRef="#br0" timeOffset="173546.9329">14919 2967 468 0,'0'0'45'0,"0"0"-24"16,0 0-6-16,0 0 21 16,0 0-1-16,0 0 2 15,23 83-15-15,-6-63-8 16,1-1-7-16,2-4 0 0,3-6 9 15,-1-2-14 1,1-6 7-16,-1-1-9 0,0 0 15 16,-4-14 1-16,-3-3 6 15,-4-2 15-15,-4 1-8 16,-5 0-11-16,-2 0 1 16,0-1 0-16,-5 4-7 15,-8-1 2-15,-5 5-2 16,-2 3-5-16,-1 2-5 15,1 6-2-15,0 0 0 16,1 0-6-16,0 6-14 16,3 6 1-16,7 3-42 15,4-1-63-15,5-3-20 16,0-2-150-16</inkml:trace>
  <inkml:trace contextRef="#ctx0" brushRef="#br0" timeOffset="173782.7993">15273 3118 423 0,'0'0'83'0,"0"0"-10"16,8 81-38-16,-1-56-5 15,-1-3-4-15,2-2-7 16,1-1 4-16,-1-3-12 15,0-5-3-15,1-4-8 0,-1-2-6 16,0-2-33 0,-2-3-50-16,0 0-72 0,-1 0-275 15</inkml:trace>
  <inkml:trace contextRef="#ctx0" brushRef="#br0" timeOffset="174161.1975">15451 3195 553 0,'0'0'44'15,"0"0"0"-15,0 0-14 0,-3-72 6 16,3 50-20-16,0 2 3 15,0 2-12-15,4 5 25 16,-1 1-3-16,0 5-9 16,-1 2 7-16,-1 5-11 15,-1 0 8-15,0 0-6 16,0 0-16-16,0 5 3 16,0 11-3-16,2 6 1 15,5 5 7-15,-1 0-7 16,2 1-4-16,-2-3 1 0,0 1 0 15,2-6-1 1,-3-4 1-16,1-3-26 16,-1-6-4-16,-1-7-51 15,2 0-42-15,-5-4-171 0</inkml:trace>
  <inkml:trace contextRef="#ctx0" brushRef="#br0" timeOffset="174845.8128">15646 2794 445 0,'0'0'66'16,"0"0"-23"-16,0 0-21 16,0 0 45-16,0 0-22 15,0 0-23-15,30 48 2 16,-24-28-6-16,0 1 6 16,-3 1 10-16,0-5-25 15,0 2 22-15,2-2-7 16,1-3-23-16,1-2 10 15,2-2-11-15,1-3 2 0,4-2-6 16,-2-5-6-16,1 0-7 16,0 0-4-16,4-1 1 15,-4-12 2-15,1-1-5 16,-1 1 16-16,-4 3 2 16,-4 0 10-16,-2 4 2 15,-3 4 15-15,0 2 9 16,0 0 12-16,0 0-26 15,0 5-17-15,0 13 9 16,-3 6-6-16,1 5-3 16,2 0 0-16,0 2 0 15,5-1-1-15,8-1 1 16,2-2 0-16,0-1-1 16,-2-1 1-16,1-4 0 15,-4-3-1-15,-1-4 1 0,-3-2 0 16,-3-2 1-16,-2-3-1 15,-1-2 8-15,0 2-6 16,0-4 1-16,0 2 11 16,-10-3-7-16,0 1 19 15,-4-3-18-15,1 0 16 16,1 0-1-16,4 0-21 16,1 0-4-16,3 0-7 15,4 0-52-15,0 0-57 16,0 0-221-16</inkml:trace>
  <inkml:trace contextRef="#ctx0" brushRef="#br0" timeOffset="278396.2978">9799 11159 112 0,'0'0'8'0,"0"0"17"16,0 0 29-1,0 0-23-15,0 0-5 0,0 0 18 16,0 0 7-16,0 0-18 15,2 0 0-15,-2 0-4 16,0 0-13-16,0 0 5 16,0 0 3-16,0 0-12 15,0 0 5-15,0 0-6 16,0 0-3-16,0 0 3 16,0 0-10-16,0 0 6 15,0 0 2-15,0 0-3 16,0 0 12-16,0 0-3 15,0 0-3-15,0 0 7 0,0 0-14 16,0 0 6-16,0 0-2 16,0 0-6-16,0 0 9 15,0 0-3-15,0 0-3 16,0 0 10-16,0 0-13 16,0 0 12-16,0 0-4 15,0 0-9-15,0 0 11 16,0 0-3-16,0 0 0 15,0 0 5-15,0 0-15 16,0 0 9-16,4 0-9 16,-1 0 2-16,2-2 4 15,-1 1-5-15,2-1-1 16,0 1 0-16,-1-1 0 0,1 2 0 16,-2 0 0-16,1 0 1 15,0-3 2-15,1 2-3 16,-1 1 0-16,-1-1 0 15,-2-1 2-15,4 2-2 16,1-1 0-16,-2 0-1 16,1 1 1-16,-2-2 0 15,2 1 1-15,1 1-3 16,-2-2 3-16,1 2-1 16,0 0 0-16,0 0 2 15,-1 0-5-15,2 0 3 16,-1 0 0-16,0 0 0 15,0 0 1-15,0 0-1 16,3 0 0-16,-3 0 2 0,1 0-4 16,1 0 2-16,-1 0 0 15,4 0 0-15,-4 0 1 16,3 0-1-16,-1 0 0 16,0 0 0-16,3 0-1 15,-1 0 1-15,1 0 0 16,-1 0 0-16,0 0 2 15,0 0-2-15,-1 0 0 16,-1 0 0-16,0 0 0 16,0 0 0-16,-3 0 0 15,1 0-1-15,-1 0 2 16,1 0-1-16,1 0 0 16,-2 0 0-16,2 0 0 15,-2 0 0-15,2 0 0 0,0 0 0 16,1 0 1-16,3 0-1 15,0 0 0-15,2 0 0 16,0 0 4-16,1 0-4 16,1 0 1-16,-2 0 1 15,4 0-1-15,-5 2-1 16,2-1 0-16,-4 1 1 16,0-1 3-16,0-1-3 15,-4 1-1-15,2-1 4 16,0 0 0-16,-1 0-4 15,-1 2 0-15,2-2 1 0,0 0 0 16,2 0-1 0,2 0 1-16,0 0-1 0,-1 0 1 15,3 0-1-15,0 0 0 16,-5 0 0-16,6 0-1 16,-2 0 2-16,0 0-1 15,2 0 0-15,-2 0 0 16,-3 0 0-16,3 0 0 15,1 0 0-15,-3 1-1 16,2-1 1-16,-1 1 0 16,-3-1 0-16,3 0 1 15,-2 3-1-15,-2-3 0 16,3 0 0-16,-2 0 2 0,-1 0-2 16,0 0 6-16,-1 0 1 15,-1 0-5-15,2 0 0 16,0 0 1-16,-2 0-2 15,1 0 9-15,2 0-8 16,-1 0 5-16,2 0-3 16,-1 0 2-16,2 0-6 15,-1 0 2-15,0 0 0 16,0 0 7-16,0 0-9 16,3 0 5-16,0 0 0 15,2 0-3-15,-1 0-2 16,0 0 1-16,-3 0 4 15,3 0-3-15,-3 0-2 16,-3 0 0-16,-1 0 1 0,2 0 1 16,-4 0-2-16,1 0 0 15,0 0 5-15,-1 0-1 16,0 0-3-16,-1 0-1 16,-2 0 4-16,4-3-1 15,-2 3-3-15,-1-1 0 16,2 0 1-16,0 1 5 15,3-2-6-15,0 2 0 16,0 0 1-16,3 0 0 16,-3 0-1-16,0-1 0 15,-3 1 0-15,4 0-1 16,-1-1 2-16,0-1-1 16,1 1 0-16,-2 1 1 15,1-2-1-15,-1 2 0 0,0-1 0 16,-2 0 0-1,0 0 0-15,-1-1 0 0,-2 1 0 16,0 1 2-16,4-2-3 16,-4 2 1-16,2-2 0 15,-2 2 0-15,1-1 0 16,1 1 0-16,-1 0-1 16,2 0 3-16,-2 0-2 15,-2 0 0-15,1 0 0 16,3 0-1-16,-1 0 1 15,-1 0 0-15,3 0 0 16,-4 0 1-16,0 0-1 0,0 0 0 16,-1 0 1-16,-1 0-2 15,-1 0 2-15,0 0-1 16,0 0 9-16,0 0-8 16,2 0 11-16,-2 0 1 15,0 0-7-15,0 0 11 16,0 0-14-16,0-1 2 15,0-5-5-15,0 1-21 16,0-4-70-16,0 0-84 16,-9 0-309-16</inkml:trace>
  <inkml:trace contextRef="#ctx0" brushRef="#br0" timeOffset="282263.855">14587 9839 54 0,'0'0'264'0,"0"0"-249"15,0 0 11-15,0 0 2 16,0 0-2-16,0 0-25 16,0 0 20-16,-38-28 25 15,33 25-24-15,-1 1 3 16,0-1-4-16,-3 0 16 15,3 0-13-15,-3 0-17 16,2 0 13-16,-5 1-12 16,1 2-5-16,-1-3 15 15,-1 3-7-15,-4-1 7 0,-2-2 3 16,-3 0-11-16,-2 1 5 16,-2-3-1-16,-2 2-8 15,-2 0 12-15,0-1-11 16,2 2 3-16,-2-1-1 15,4-2-8-15,-3 2 9 16,2 0-10-16,2 0 2 16,-2 3 8-16,3-3-10 15,-3 1 0-15,2-1 8 16,0 0-5-16,-2-1 4 16,5 2-1-16,-1 0-3 15,-1-1 8-15,0 1 3 16,1 1-6-16,0-2 2 15,-1 2-2-15,-1-1-3 16,1 2-5-16,2 0 1 0,-1 0 6 16,-1 0-6-16,1 0-1 15,-1 0 19-15,0 0-19 16,-2 3 3-16,3 3-2 16,0-1 2-16,1 1 3 15,2-2-6-15,0 3 0 16,-1-3 0-16,3 1 2 15,-1 0-3-15,3 1 1 16,-1 3 0-16,0-2 0 16,-2 0 0-16,-2 6 0 15,1-4-1-15,0 4 2 16,-1-2-2-16,3 1 1 16,0-2-6-16,3 0 5 15,0 0-2-15,0 1 3 0,-3-2-1 16,-1 3 3-16,-4 1-2 15,-2-1 0-15,0 2 0 16,0-1 0-16,1 1 0 16,4-1 0-16,1-1 0 15,1 2 0-15,3-2-2 16,0 1 2-16,0-1-3 16,2 0 1-16,-4 2 2 15,1-2 0-15,0 1 0 16,-1 1 1-16,2 2-1 15,1-2 0-15,0 2-1 0,-1-1-2 16,3-3 3-16,0 3 0 16,5-4-1-1,-2 1 1-15,3 1-1 0,-2 1 1 16,4-4-2-16,-2 1 1 16,3-1 1-16,0 0 0 15,0 3 0-15,-2 0 1 16,1 0-1-16,-1 2 0 15,0 2 0-15,0-2 0 16,1 0 0-16,-1 2 0 16,1-2 0-16,1 0 1 15,-2 2-2-15,5-2 1 16,-3 0-1-16,3 2-2 16,0 1 3-16,0-1 0 0,0 2-1 15,0-2 1-15,0 0-2 16,3 1 1-16,8 0 1 15,-2 2 0-15,2-3 0 16,-2 0 0-16,1 0 1 16,1-2 1-16,-2-1-2 15,2 1 0-15,-1-1 0 16,2 0-3-16,2-2 3 16,-1 1 0-16,1 1 0 15,0-2 3-15,0-1-3 16,-1 2 0-16,1-3 0 15,-4 5 0-15,2-1 1 16,-3 2-1-16,0 2 1 0,1 1 0 16,-1 0-1-16,-1 2 0 15,0-1 0-15,-1 0 1 16,-3-1-1-16,1 1 0 16,-2-1 2-16,0 2-1 15,-2-1-1-15,-1 0 0 16,0 3 4-16,0-1 3 15,0-2-3-15,0 0-2 16,0-2 3-16,0-3-2 16,0-1-3-16,0-1 0 15,0-2 0-15,2 1-2 16,5 1 2-16,-1-1 0 16,0 0 2-16,3 0-1 15,0-5-1-15,0 3 0 0,3-3 1 16,1 0 0-16,5-2 0 15,1 1 0-15,1-1 0 16,1-1 0-16,0 2-2 16,2-3 1-16,1 1 0 15,0 0-2-15,0-1 2 16,-2-3 0-16,-2 0 0 16,-2 0 1-16,-2 0-1 15,-1 0 0-15,3 0 0 16,-3 0 8-16,1 0-7 15,-1 0 0-15,3 0 2 0,-1 0-2 16,-1 0-1-16,-4 0 0 16,1 0 0-16,-1 0 0 15,0 0 2-15,0 8-2 16,0 1 0-16,1 0 4 16,-1 1-4-16,-4 1 0 15,4 0 4-15,-3-1 0 16,1 1-3-16,2 2 0 15,-1-4 0-15,2 1 1 16,-4-3-2-16,0-3 0 16,-3-3 0-16,3 1 0 15,-2-2 1-15,4 0-1 0,2-3 11 16,1-10-9-16,2-2 4 16,-1-4-6-16,3-1 2 15,-2 1 1-15,3-7-3 16,-1 1 1-16,0-2-1 15,3-1 5-15,0 0-5 16,-3 1 5-16,3 4-3 16,-6 6 13-16,-2 3-6 15,-4 8-6-15,-4 2 0 16,-2 4-3-16,1 0 0 16,2 0-2-16,3 0 2 15,3 0 4-15,3 3-3 16,-2 1-1-16,5 1 2 15,-3-4 0-15,3 2-2 16,1-3 0-16,-1 0 0 0,3 0 1 16,1 0 0-1,-2 0-1-15,2-6 3 0,2-5 2 16,-4-1-6-16,2 0 1 16,-1-3 0-16,-2-2 4 15,2 0-4-15,-2-2 2 16,-2 2 2-16,5-2-2 15,-3 2-3-15,1-2 1 16,-2 1-1-16,1-2 1 16,-4 4 0-16,-3 0 0 15,1-1 0-15,-3 1 3 16,1 0-4-16,-2-1 1 16,0 1 0-16,-1 0 0 15,-1 2 0-15,1-2 0 0,-2 3 0 16,0-3 1-16,2-1-1 15,-3 0 0-15,1-5 0 16,0-2-1-16,-1-3 1 16,-2-4 0-16,2 1-1 15,-2 1 3-15,2 0-3 16,-2 4 1-16,-2 2 0 16,1 4 0-16,-1 2 0 15,-1 2 0-15,2 0 0 16,-2 3 3-16,1-4-3 15,1 0 0-15,1-2 0 16,1-2-2-16,1-1 2 16,-2 1 0-16,0 2 2 0,-2-1 2 15,-1 1-4-15,2-1 0 16,-2-1 2-16,0 1 6 16,0 2-8-16,0 1 4 15,0 0 3-15,0-1-3 16,-6 0 2-16,-5 1-3 15,4 1-1-15,-4 0 9 16,1 1-9-16,0-2 0 16,-1 2 4-16,-1 0-2 15,2 1-4-15,2 2 0 16,-2 1 2-16,4 3-5 16,1 3 3-16,2 1 0 0,0 1 0 15,0 2-4-15,0 0 0 16,0 0-9-16,-2 0-20 15,0 0-4-15,1 0-46 16,-4 9-79-16,-1-1-133 16</inkml:trace>
  <inkml:trace contextRef="#ctx0" brushRef="#br0" timeOffset="358977.1712">6039 11325 107 0,'97'30'0'0</inkml:trace>
  <inkml:trace contextRef="#ctx0" brushRef="#br0" timeOffset="366587.1837">9368 13026 55 0,'0'0'112'15,"0"0"-97"-15,0 0 0 16,0 0 11-16,0 0-2 16,0 0-11-16,0 0 31 15,0-3-28-15,0 2 2 16,0-1-1-16,0 2-17 15,-4 0 10-15,4 0-9 16,0 0 3-16,0 0 3 16,0 0-5-16,0 0 6 15,0 0 5-15,0 0-10 16,0 0 13-16,0 0-9 0,0 0-6 16,0 0 7-16,0 0-6 15,15 0 6-15,4 0 14 16,4 0-20-16,5 0 5 15,2 0 0-15,3 0-7 16,1 0 11-16,6 0-10 16,-3 0 3-16,1-4-2 15,-4 0 4-15,-3-1-6 16,-4 2 0-16,-6 1 0 16,-2 0 6-16,-5 2 0 15,0 0 3-15,-3 0 3 16,1 0-8-16,0 0 1 15,-3 0-5-15,0 0 3 16,3 0 3-16,-3 0-5 0,0 0 7 16,1 0-2-1,1 0-2-15,-2 0-5 16,-2-3 1-16,2-1-8 0,-5 1-5 16,2-1-37-16,-4-2-26 15,-2 1-93-15</inkml:trace>
  <inkml:trace contextRef="#ctx0" brushRef="#br0" timeOffset="367921.0709">9525 12930 273 0,'0'0'27'16,"0"0"1"-16,0 0 6 15,0 0-2-15,0 0-26 0,0 0-4 16,-3-5 2-16,3 5-1 16,-2 0 7-16,1 0 4 15,-3 0-7-15,-4 2 11 16,-1 8-17-16,-4 4 1 16,-1-1-2-16,-5 1 4 15,2 0-4-15,-5-2 0 16,3 0 1-16,-2-2 6 15,0 0-6-15,4-3 4 16,1 1 2-16,5-4-4 16,3-1 8-16,2 0 0 15,3-3-6-15,3 0 14 16,0 0-16-16,0 0-1 16,0 1-2-16,0-1 4 15,0 0-7-15,0 0 3 0,0 0-1 16,0 0-5-16,0 3 4 15,0 0 2-15,0 2 0 16,3 1 4-16,6 2-4 16,2-2 0-16,0 2 3 15,4-1 0-15,-3 1 0 16,4 2-3-16,-2 1 1 16,0 0 2-16,0-2-3 15,-2-1 0-15,0-1 2 16,-2 0-6-16,-2-5 6 15,-1-1-2-15,1-1 6 16,-2 0-3-16,-2 0 7 16,2-13 16-16,1-6 0 0,-2-3 0 15,-1-5-26 1,-2 4 7-16,-2 0-7 0,0-1 4 16,0 2-4-16,0-1 0 15,0 3 1-15,0 2-1 16,0 4 0-16,0 2 0 15,0 4 0-15,0 5 4 16,0 2-7-16,0 1 3 16,0 0-3-16,0 0-5 15,0 0 5-15,0 4 3 0,0 10-3 16,0 9 7-16,0 4-4 16,0 1 0-16,0 2 3 15,0-3-4 1,3 0 4-16,0-4-3 0,2-6 0 15,-5-5-1 1,1-8 1-16,1-4 0 0,-2 0 0 16,0 0 3-16,0-9 3 15,0-13-7-15,0-9 1 16,0-5-9-16,-2 2 5 16,-7 0 4-16,3 4-11 15,-3 2 6-15,0 6 1 16,2 8 4-16,2 7 0 15,2 4-3-15,2 3 2 0,1 0-16 16,-2 15 8-16,2 8 2 16,-3 8 8-16,3 4-1 15,-4-1 0-15,1-5 4 16,1-2-4-16,-1-8 0 16,2-7 1-16,-2-3 9 15,3-4-6-15,0-4 5 16,0-1-5-16,0 0 4 15,0 0-5-15,0 0-3 16,0-6 4-16,-2-6-10 16,-1-7 6-16,0 1 0 15,-1 0-1-15,-3-1-4 16,2 4 5-16,-1 3 0 16,3 4 0-16,3 3 3 15,-3 5 0-15,3 0-3 0,0 0 0 16,0 0-16-16,0 19 16 15,0 7 0-15,0 8 1 16,0 4-1-16,0 3 0 16,0-1-7-16,-3 3-16 15,0-5-82-15,-4-4-114 16</inkml:trace>
  <inkml:trace contextRef="#ctx0" brushRef="#br0" timeOffset="370796.397">9080 14126 216 0,'0'0'36'15,"0"0"64"-15,0 0-37 16,0 0-13-16,0 0 5 0,0 0-21 15,0 0 12 1,0-14-18-16,0 12-13 0,-3 1 17 16,0 0-21-16,-1 1 2 15,-1 0-12-15,0 0 9 16,-1 0-14-16,-2 1 4 16,-3 16 0-16,-5 6-10 15,1 7 6-15,-6 3 4 16,1 1-3-16,0 2-2 15,-2-2 1-15,-1-3 4 16,5-4 0-16,2-5-7 16,4-7 8-16,2-1-1 15,5-8 0-15,1-3 3 16,2 0-5-16,2-3 2 16,0 0 0-16,0 0-5 15,0 0 0-15,0 0 2 0,0 0 1 16,0 0-16-16,0 0 18 15,0 0 0-15,6 0 1 16,3 0-1-16,3 0 1 16,6 2-1-16,3 0 0 15,1 1 9-15,3-1-9 16,-2-1 0-16,1 0 2 16,0-1 2-16,-4 0-4 15,-3 0 0-15,-4 0 0 16,-5 0 5-16,-2 0-5 15,-3 0 0-15,-2 0 0 0,-1 0 5 16,0 0 0 0,0 0-5-16,0 0 12 0,0-2-10 15,0-7 20 1,0-3-18-16,0-3 0 0,-3-4-5 16,-6 0 1-16,-2-1-1 15,0-2-4-15,2 3 2 16,-1 2 2-16,4 2 1 15,0 4 0-15,0 1-1 16,3 4 2-16,0 2-1 16,1 1 0-16,2 1 1 15,0 2-3-15,0 0 2 16,0 0 0-16,0 0-6 16,0 0 1-16,0 0-3 0,0 0 1 15,0 8 0-15,0 7 7 16,2 5 0-16,2 4 1 15,2-1 0 1,-3 3 2-16,2-2-3 0,-2-2 0 16,-2-2 1-16,-1-8-3 15,2-5 2-15,-2-7 0 16,0 0 0-16,0 0 0 16,0-14 0-16,0-8-2 15,0-10-8-15,-5-2 8 16,-4 2 2-16,2 1-3 0,-2 5-8 15,0 4 11 1,4 5 0-16,1 5 0 0,1 5 0 16,0 7-5-16,3 0 5 15,0 0-8-15,-2 0-1 16,1 19 3-16,-3 10 6 16,-1 10 0-16,4 1 4 15,-4 2-4-15,2-6 0 16,0-3 2-16,0-8 3 15,-2-5-1-15,2-8-4 16,1-5 0-16,0-4 7 16,2-3-7-16,0 0 5 15,0 0-4-15,0 0-1 16,0-15-3-16,0-4-4 16,0-3 7-16,0 3-4 15,0 2 3-15,0 5 1 0,2 2 0 16,3 0-10-16,0 3 6 15,-2 2 1-15,6 2 0 16,-3 0-3-16,3 3 4 16,-2 0 2-16,-1 0 0 15,2 0-6-15,1 0 8 16,-3 0-2-16,3 0 4 16,2 0 1-16,0 0 4 15,3 0-1-15,0 1-1 16,0 2 7-16,2-1-8 15,-1-2-2-15,0 0 3 16,2 0-1-16,2 0 4 16,0 0-3-16,2 0 0 15,3 0 14-15,1 0-20 16,4 0 5-16,-3 0-4 0,3 0 8 16,-5 0-7-16,3 0 4 15,0 0-5-15,-2 0 12 16,2 2-11-16,-4 3-3 15,0 0 0-15,-1-1 6 16,2 0-5-16,3 1-1 16,1-3 0-16,-1 1 1 15,0 0 2-15,-4-2-3 16,-1 2 0-16,-3 0 0 16,-2-2-1-16,-3 2 1 0,-3-3 0 15,0 0 0-15,-6 0 1 16,-2 0-1-16,-3 0 0 15,2 0 3-15,-2 0-3 16,0 0 0-16,0 0 0 16,0 0-6-16,0 0 4 15,0 0-5-15,-9 0-12 16,-5-3-36-16,-1-4 47 16,-1 0 3-16,2 0-6 15,0 2 7-15,3 0-22 16,3 2 25-16,3-1-2 15,-1 1-32-15,6 3 23 16,0 0-3-16,0 0 14 0,0 0-7 16,0 0 6-16,0 0 2 15,0 0 0-15,0 0 1 16,0 0-1 0,0 0 0-16,0 0 0 0,0 0 3 15,0 0-3-15,0 0 0 16,0 0 0-16,0 0 7 15,0 0-7-15,0 0 0 16,0 0 0-16,0 0-3 16,0 0 1-16,0 0-21 15,0 0-21-15,6 0-72 16,-3 0-82-16</inkml:trace>
  <inkml:trace contextRef="#ctx0" brushRef="#br0" timeOffset="388684.3546">15608 15705 264 0,'0'0'76'0,"0"0"-53"15,0 0 10-15,0 0 12 16,0 0-44-16,0 0 0 15,0 0 15-15,0-4-14 16,0 4 4-16,0-1 2 16,0 1 11-16,0 0-5 0,0 0-10 15,0 0 3-15,0 0-6 16,0 0 1-16,4 0 7 16,3-2-8-16,1-1 5 15,5 3 15-15,5-2-19 16,0 0 7-16,3 1-7 15,1-1 1-15,5 0 7 16,-2 0-10-16,3-1 0 16,-2 1 1-16,0-1 2 15,-3 0-3-15,-2 0 0 16,-3 2 1-16,0 0-1 16,-4-1 0-16,0 2 2 15,-3 0-2-15,0 0 1 0,-1 0-1 16,-3 0 0-1,-1 0 1-15,0 0-3 0,0 0 2 16,2 0 0-16,-2 0 0 16,1 0 0-16,0 0-6 15,-4 0-15-15,2 0-37 16,-4 0-13-16,-1 0-117 16</inkml:trace>
  <inkml:trace contextRef="#ctx0" brushRef="#br0" timeOffset="390610.2406">15857 15523 330 0,'0'0'30'15,"0"0"8"-15,0 0 6 16,0 0-21-16,0 0-8 0,0 0-13 15,-30-1 2-15,18 8 12 16,-4 1-12 0,-4 5 11-16,-1-4-5 0,-6 6-6 15,-2 1 8-15,-3-1-6 16,-2 0 2-16,4-3 4 16,3-2-9-16,6-3 0 15,8-2 3-15,4-3-6 16,4 0 14-16,4-1-13 15,1-1 0-15,0 0-1 16,0 0-1-16,0 0 1 16,0 0-3-16,0 0 3 0,0 0-3 15,0 0 5 1,0 0-2-16,0 0 0 0,0 0 0 16,0 0-1-16,0 0 0 15,0 0 1-15,0 1-2 16,0 2 3-16,0-1-1 15,0 1 0-15,0-1-4 16,0 1 1-16,0 2-4 16,1 0 7-16,5 0 7 15,-1 2-6-15,-1-1-1 16,-1 0 1-16,-1-1 4 16,1-1-5-16,-3-1 0 0,4 0 0 15,-2 0 3 1,-1-1-2-16,1-2-1 0,-2 2 3 15,0-2 0-15,0 0-4 16,0 0 1-16,0 0 0 16,0 0-6-16,4 2 9 15,-1 1-3-15,2-1 0 16,1 3 2-16,0-2-2 16,2 1 0-16,0-1 0 15,3 0 0-15,2-1 1 16,-3 0-1-16,2 1 1 15,-3-2 2-15,-3 0-3 16,0-1 0-16,-1 0 0 16,-2 0-2-16,1 0 4 15,-1 0-2-15,-2 0 1 16,4 0 0-16,0 0-1 0,1 0 0 16,0 0 1-16,1 0-1 15,0 0 1-15,2 0-1 16,0 0 1-16,2-1 3 15,-4-3-4-15,1 4 0 16,0-3 0-16,-2 0 0 16,-1 0 2-16,1 0-2 15,-3 1 8-15,-1-1-4 16,1 0 8-16,1-3 0 16,-3-1-8-16,2-2 13 15,-3-3-13-15,2-2 0 0,-2-2-4 16,0 1 4-1,0-1-4-15,0 1 0 16,0 0 3-16,0 3-3 0,0 4 0 16,-3 1 0-16,0 0 6 15,-1 5-5-15,2 1-1 16,1 1 4-16,1 0-2 16,0 0 5-16,0 0-7 15,0 0 0-15,0 0-1 16,0 0-11-16,-2 0 6 15,1 10 4-15,1 5 2 16,-2 4-1-16,1 3 1 16,1-1 0-16,-2-1-1 15,0-5 3-15,2-4-4 0,0-4-2 16,0-2 1-16,0-5-3 16,0 0 7-1,0 0-1-15,0 0 14 0,0-5-12 16,0-11 5-16,2-5-7 15,1-2 0-15,-1 1 2 16,-2 1-2-16,0 1 0 16,0 1-3-16,0 4 6 15,0 8-5-15,0 3 2 16,0 1-5-16,0 3 1 16,0 0 1-16,-5 0 2 15,-4 14-6-15,-4 10 4 16,-2 2 3-16,-2 5 0 15,2-3 0-15,2-3-1 0,4-6 2 16,1-6-1-16,5-4 1 16,0-7 3-16,3 0-4 15,0-2 0-15,0 0 0 16,0 0 2-16,0-7-2 16,5-8-3-16,7-3-5 15,0-4-7-15,0 2 2 16,-2 1 0-16,1 2 0 15,-2 4 11-15,-5 2 2 16,2 5 0-16,-3 2 3 16,-3 2 4-16,0 1 0 15,0 1-1-15,0 0-5 0,-3 0 21 16,-10 0-22-16,-10 10-1 16,-3 5-3-16,-1 3-9 15,-3 2 13-15,0 0-11 16,6-2 11-16,2-2-2 15,5-4 4-15,10-5-2 16,4-4 0-16,3-3-22 16,0 0 5-16,0 0-36 15,4 0 53-15,11 0 1 16,2-7-1-16,2-3 1 16,-1 0 0-16,0 1 6 15,-2 2-9-15,-2-2 2 16,-2 4 0-16,-2-2 12 15,-4 1-11-15,0 3 8 16,-4 2 10-16,-1 1-14 0,-1 0 10 16,0 0-5-16,0 0-8 15,0 0-2-15,0 0 2 16,-9 2-1-16,-2 10 0 16,-5 0 4-16,1 1-7 15,0-2 2-15,2 0-18 16,3 1 12-16,8 1-39 15,2-3-74-15</inkml:trace>
  <inkml:trace contextRef="#ctx0" brushRef="#br0" timeOffset="413582.0461">12459 16264 6 0,'0'0'23'16,"0"0"-10"-16,0 0-6 0,80-35-1 16,-57 22 1-16,0 1-7 15,-3-2-31-15</inkml:trace>
  <inkml:trace contextRef="#ctx0" brushRef="#br0" timeOffset="429736.0009">12705 16040 87 0,'0'0'0'0,"0"0"-1"16,0 0 1-16,0 0 9 16,0 0-9-16,0 0 4 15,-82 73-5-15,82-63 1 16,0-2-4-16,0-3-15 15,0-4-39-15</inkml:trace>
  <inkml:trace contextRef="#ctx0" brushRef="#br0" timeOffset="499971.5005">11374 15998 130 0,'0'0'2'16,"87"118"14"-16,-30-64-14 16,8-6-4-16,11-9-4 15,5-5-6-15,1-9-23 16,0-6-17-16</inkml:trace>
  <inkml:trace contextRef="#ctx0" brushRef="#br0" timeOffset="548037.7286">13642 17045 304 0,'0'0'77'0,"0"0"-17"15,0 0-21-15,0 95-6 16,11-64 21-16,0 6-29 16,7 3 1-16,0-1-12 15,4-1-9-15,3-2 11 16,1-6-11-16,2-2 9 16,0-5 6-16,2 1-9 15,1-4 2-15,2-1-13 16,-1-5 1-16,1-4-2 15,-1 0 9-15,-2-5-8 16,0-1 0-16,-2-1 0 16,-1 0 2-16,0-1-2 15,0-2 0-15,2 0 5 16,2 0-5-16,-1 0 0 16,5 0-1-16,1-3 2 0,-2-2-3 15,4-4 2-15,-2-6 0 16,-4 1 1-16,4-3-1 15,-3 0-4-15,-2-3 4 16,2 0 0-16,-2-3-5 16,-1-3 2-16,-5 2 3 15,-2-3 0-15,-4-1 3 16,-4 2-3-16,-1-2 0 16,-4-2 4-16,-1 1-4 15,-2-3 0-15,-4 1 1 0,-3 2 3 16,0-4-2-1,0 0-2-15,0 0 0 0,-9-1 6 16,-5 1-2-16,-3 1 0 16,-1 2-3-16,-2 4 8 15,-2 1-8-15,0 4-1 16,-2 1 0-16,2 2 4 16,1 1-2-16,-1 2-2 15,-5 3 0-15,0 0 2 16,-6 2 0-16,2 1-2 15,-4-1 0-15,1 3 1 16,3 0-4-16,-4 2 3 16,0 0 0-16,4 3-1 15,-2-1 1-15,3 3 0 16,2 0 0-16,-1 0 3 0,2 3-2 16,-3 5-1-1,0 3 0-15,2-2 24 0,0 2-23 16,1 2-1-16,2 0 0 15,-2 1 3-15,2 1-2 16,-1 2 3-16,4-1-4 16,1 1 4-16,2 0-3 15,4 0-1-15,1 0 0 16,5 3 0-16,5 2-1 16,1 0 1-16,3-1 0 15,0 1-4-15,0-1 6 16,1-1-2-16,8-1 0 0,3 1 0 15,0-2-3 1,0 0 3-16,0-1-9 0,-3-3-3 16,0-4-43-16,-3 0-37 15,-6-4-151-15</inkml:trace>
  <inkml:trace contextRef="#ctx0" brushRef="#br0" timeOffset="550114.1726">15630 16549 356 0,'0'0'9'0,"0"0"48"16,0 0 19-16,0 0-46 0,0 0 10 15,0 0-33 1,-94-21 5-16,79 20 16 0,3-1 26 16,1 1-44-16,3-3 4 15,0 4 5-15,-4-3 8 16,2 0-24-16,-1 1 0 16,-1-2 12-16,1 2-14 15,-3-1 31-15,-1 0-28 16,0 0 5-16,-3 0 7 15,0 0-4-15,-1-1 24 16,-2 1-27-16,0 0 9 16,-1 2 4-16,-3 0-10 15,-1 1 2-15,3 0-9 16,-2 0-4-16,-2 0-1 0,1 0 0 16,0 0 1-16,0 7-2 15,2-2 1-15,3 2 0 16,-3 3-1-16,2 2 1 15,-1 2 0-15,-1 3 0 16,-3 0 0-16,1 2-1 16,-3 2 1-16,2 3 0 15,1 0-3-15,0 0 5 16,5 0-2-16,0-2 0 16,2 1 2-16,1 0-3 15,0-1 1-15,1 0 0 16,0-2 0-16,1-1 0 15,2 1 0-15,-1 0 0 0,5 1 1 16,-1-1-3 0,5 2 2-16,1-2-2 0,3 1-3 15,2 2 5-15,0 0 0 16,0 1-2-16,0 0 3 16,5 1-2-16,2 0 1 15,-1 1 0-15,-2 0 1 16,5-2 1-16,2 5-2 15,-1-3 0-15,2 2 3 16,3 0-3-16,0-1 0 16,3 0 0-16,1 2 0 15,-1-4 0-15,1-1 0 16,-2 0 0-16,2-1 1 0,4-8-1 16,-1 5 0-16,1-2 0 15,0-1-4-15,3 2 5 16,-1-3-1-16,0-2 3 15,1-1-2-15,-1 0-1 16,0-2 0-16,4 1 1 16,-5-2 4-16,-3-3-5 15,1 3 0-15,-3-6-4 16,5-1 7-16,0 1-3 16,1-3 0-16,5-1 2 15,0 0 2-15,0 0-3 16,0-1 0-16,-2-8 1 0,0-3 3 15,1-1-5-15,-3-3 0 16,3-1 3-16,-4 0 1 16,1 1-4-16,-1-1 0 15,2 0 4-15,-3 1-1 16,1 0-4-16,-1 3 1 16,-6-4 0-16,6-4 2 15,-5 2-2-15,-1-4 0 16,3 1 0-16,0-1 1 15,-5-5-1-15,0 3 0 16,-4-2 1-16,3 3-1 16,-3 2 0-16,0-2 1 15,0 1-1-15,-4 0 2 16,-1-2-2-16,-2 1 0 16,0 0 2-16,0-5-4 0,-2 5 4 15,-2-3-2-15,-1 2 2 16,0 0 1-16,0 0-3 15,-1 1 0-15,-7 0 2 16,-2-2 0-16,0 2 2 16,-4-1-3-16,1-1 2 15,-5 1 1-15,3 1-4 16,-4 0 2-16,2 3 0 16,-4 0 4-16,-1 0-5 15,-1 1 3-15,-3 1-3 16,2 1 2-16,0 2-3 15,0-1 0-15,5 0 0 0,-5 1 1 16,2 1-1 0,5 2 0-16,-1 2 0 0,5 2 1 15,1 2-2 1,1 1 1-16,4 2-4 0,0 1 2 16,4 3 2-16,1-3 0 15,1 3 0-15,-1 0 1 16,2 0-2-16,0 0 1 15,0 0 0-15,0 0-5 16,0 0 5-16,0 0 0 16,0 0-2-16,0 0-2 15,0 0 3-15,0 0-4 16,0 0 0-16,-1 0 0 0,1 0-3 16,0 0-3-1,0 0 0-15,0 0-26 0,0 0-16 16,0 0-47-16,0 0-43 15,-8 6-212-15</inkml:trace>
  <inkml:trace contextRef="#ctx0" brushRef="#br0" timeOffset="552281.3559">14715 16950 10 0,'0'0'135'0,"0"0"-127"15,0 0-6-15,0 0 3 16,0 0 8-16,0 0 1 15,8-2 12-15,-8 0-6 16,0 0 2-16,0 2 23 16,0 0-12-16,0-3-9 15,0 3 1-15,3-2-9 0,-3 2 12 16,0-2-1 0,0 2-6-16,0 0 13 0,0 0-2 15,0 0-2-15,0 0 2 16,0 0-16-16,0 0 1 15,0 0-14-15,0 0 1 16,0 0 0-16,-3 9-4 16,-3 3 2-16,-3-2-2 15,-3 3 3-15,2 0-3 16,-2-1 0-16,1 0 0 16,2-6 2-16,3 1-2 15,2-5 2-15,4-2 8 16,-1 0-9-16,1 0 10 15,0 0-6-15,0 0-5 0,0 0 12 16,0 0-11-16,0-7 3 16,8-4-3-16,3-3 0 15,2 0-2-15,-1 0 1 16,-1 2 0-16,-1 2-3 16,-1 3 3-16,-3 4 0 15,-3-1-1-15,-1 4 0 16,-2 0 1-16,0 0-3 15,0 0-12-15,0 0 15 16,0 0 2-16,0 0-2 16,0 9 8-16,-2 3-5 15,-6-3-3-15,1 4 0 16,-3-3 3-16,2 2 3 0,1 1-5 16,-1-4-1-1,2 1 0-15,0-2 3 0,3-2-3 16,2 0 0-16,-2-1-2 15,3 1 0-15,0-2 2 16,0-1-3-16,1-1-1 16,8 0-15-16,3-2 12 15,2 0 5-15,3 0 2 16,-1-3-4-16,4-5 8 16,-3 0-4-16,-1 3 0 15,-5-2 2-15,-4 5-2 16,-4 2 0-16,-3 0 1 0,0 0-8 15,0 0 10 1,0 0-3-16,-2 9 7 0,-8 6-5 16,-2 4-2-16,-3-1 0 15,2 1 0-15,-2 0 1 16,3-4-1-16,0 2 0 16,0-4-1-16,5-1 2 15,1-1-2-15,4-6 1 16,2-3-5-16,0-2 3 15,0 0-13-15,0 0 0 16,9 0 9-16,6 0 2 16,0-2 4-16,4-3 0 15,-2-4 2-15,-1 3-5 16,-4 1 3-16,1 2 0 16,-5 2-2-16,-4 1-2 15,-1 0 0-15,-3 0-8 0,0 4 12 16,0 5 11-16,0 4-4 15,0 2-2-15,-9 2 6 16,-2 2-6-16,-1 1-4 16,1-1 12-16,-1 2-13 15,3-6 19-15,3-3-14 16,2-1 0-16,2-7-3 16,2-3-2-16,0 0 0 15,0-1-2-15,0 0-8 0,0 0 8 16,0 0-8-1,0 0 10-15,0 0-2 0,5 0 6 16,1 0-2-16,-2 0-2 16,-1 0 3-1,0 0-2-15,-3-1-1 0,3-2 1 16,-1 3 3-16,2-5 1 16,-4 0-5-16,0 2 0 15,3 1 2-15,-3 1 2 16,0 1-1-16,0 0 9 15,0 0 5-15,0 14-13 16,0 8-1-16,-6 8-3 16,0 4-6-16,5 0-17 15,-4-3-127-15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1:42:12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30620 10805 357 0,'0'0'11'0,"0"0"-8"16,0 0 8-16,0 0 3 15,0 0 27-15,0 0-23 16,0 0 0-16,0 0-2 0,-30-59-10 15,26 54 28-15,-2-1 5 16,2 1-10-16,1 2 24 16,0-1-40-16,1-1 6 15,1 2 15-15,1 1-16 16,0 0 19-16,0 2-17 16,0 0-14-16,0 0-5 15,0 0-1-15,0 0 0 16,9 0-4-16,5 3 6 15,0 7-3-15,1 6 1 16,-2 2 0-16,2 6 0 16,-6 4 2-16,-1 4-2 15,-2 3 0-15,-5-2 6 16,-1 4-6-16,0 1 0 16,-1 2 0-16,-10 3 8 0,2 3-1 15,-3 0-6-15,5 1-1 16,1 1 8-16,1 2-6 15,2 3-2-15,2 3 0 16,-2 5 5-16,2 7-4 16,-1 4-1-16,-1 1 0 15,0-1 3-15,1-3-5 16,-1-1 2-16,3-3 0 16,0-2-1-16,0-9 1 15,5-7 0-15,8-5 0 16,-1-4 0-16,6-3-2 15,0-3 2-15,1-3 0 0,1-5-6 16,1-3 1-16,0-2 1 16,-2-5-1-16,-3-3-27 15,-3-2 26-15,-5-6-2 16,-2 0 3-16,-3-1 3 16,-1 1-1-16,-1-2 3 15,1-1 0-15,-2 2 4 16,3 3-8-16,0 4 4 15,0 7 0-15,1 12 0 16,-3 4 4-16,-1 9-4 16,0 2 0-16,0 6 3 0,0 2-4 15,-5 7 1 1,-3-3 0-16,-2 6 0 0,-2-3 1 16,1-2-1-16,1 1 0 15,0-6 4-15,5-2-4 16,1-1 3-16,1-3 2 15,1 3 19-15,1 2-23 16,1-2 8-16,0 3-3 16,0 2-1-16,6-1 1 15,3 2-6-15,4 1 0 16,-3-1 1-16,1 3 2 16,-2-2-3-16,0 1 0 15,0 1-3-15,1-3 2 16,-1-3 1-16,0-5 0 0,0-4-5 15,0 0 4-15,0 0 1 16,0 0 0-16,-2 0-2 16,2-1 2-16,0 3 0 15,0-1 2-15,-1 2-9 16,-4-3 13-16,2 2-6 16,0-2 0-16,1 0 4 15,1 6 0-15,-2-5-3 16,2 0 1-16,0 0 6 15,0-1-4-15,1-1-4 16,-2 0 0-16,2-1 5 16,-1-1-2-16,-1 5-3 15,-1 2 0-15,0 1 6 16,0-4-2-16,-2 0-4 16,2-3 0-16,1-1 5 15,-2 0-2-15,1 3-3 0,-3-1 0 16,0 2 2-16,2 1 4 15,-2-2-6-15,0 0 0 16,0 0 2-16,1-3-4 16,-3 1 2-16,2 6 0 15,0-1 1-15,0 5 1 16,1 1-2-16,-3-1 0 16,-1 1 4-16,0-1-4 15,0 0 6-15,0 3-3 16,0-4 11-16,0 4-9 0,0-4-5 15,2 1 5-15,-2-4 2 16,0 0-3 0,0-1-4-16,0 2 0 15,0-1 0-15,0-1 1 0,0-3-1 16,0 2 0-16,0-2-7 16,0-3 7-16,0-3 0 15,-2-3 3-15,-4-5-3 16,-2 1 2-16,-2-2-2 15,0-1 0-15,-1-3 3 16,-2-1-4-16,1-6 1 16,0-1 0-16,2-3 1 0,-3-3 1 15,2-1-2-15,-1-4 0 16,-1-1 7-16,-1-1-7 16,2-2 0-16,-4 5 0 15,-4-2-1-15,4 3 2 16,-2 2-1-16,0 0 0 15,3 1-1-15,3 2-1 16,0-2 2-16,5-1-6 16,2-4 5-16,1-2-37 15,1 0-28-15,0-2-36 16,-3 0-87-16</inkml:trace>
  <inkml:trace contextRef="#ctx0" brushRef="#br0" timeOffset="38372.6906">29445 16944 42 0,'0'0'57'0,"0"0"-11"15,0 0-10-15,0 0-14 16,0 0-11-16,0 0 5 16,0 0 8-16,0 0-15 15,0 0-4-15,0-7-2 0,0 6-1 16,0 1-2-1,0-2 0-15,0 2-4 0,0 0 3 16,0 0-4-16,0 0-2 16,0 0 6-16,0 0-3 15,0 0 3-15,0 0 1 16,-2 0-1-16,1 0-1 16,1 0 3-16,0 0-1 15,0 0 0-15,0 0 1 16,0 0-2-16,0 0 1 15,0 0-4-15,0 0 3 16,0 0-9-16,-2 0 1 0,2 0-8 16,0 0-17-1,0 0 10-15,0 0-7 0,0 0-8 16</inkml:trace>
  <inkml:trace contextRef="#ctx0" brushRef="#br0" timeOffset="43862.1544">26523 15959 59 0,'0'0'13'0,"0"0"13"0,0 0 8 15,0 0-10 1,0 0 26-16,0 0 1 0,0 0-37 15,1 0-2-15,-1 0 1 16,0 2-11-16,0 0 1 16,0 4-3-16,0-2-13 15,0-1-50-15</inkml:trace>
  <inkml:trace contextRef="#ctx0" brushRef="#br0" timeOffset="51488.8298">20449 16922 43 0,'0'0'359'0,"0"0"-335"16,0 0 18-16,0 0 17 0,0 0-18 15,0 0-27 1,0 0 5-16,0 0-16 0,0 0 11 16,0 0 9-16,0 0-11 15,0 0 8-15,0 0-18 16,0 0 2-16,0 0-5 15,0 0 1-15,0 0 0 16,0 0-3-16,0 0-2 16,3 0 4-16,5 0-4 15,5 0 5-15,6 2 1 16,5 1 0-16,5 0-1 16,0-2 0-16,9-1 4 15,2 0-4-15,8 0 0 16,2 0 1-16,0 0-5 0,2 0 7 15,3 0-3-15,3-4 0 16,3 1 2-16,3-2-3 16,-2-1 1-16,0-2 0 15,-1-2 1-15,-1 1-1 16,-3 1 0-16,-6 1 3 16,-4 2 1-16,-6 0-4 15,-8 2 0-15,-5 3 1 16,-6 0-2-16,-8 0 1 15,-4 0 0-15,-6 0 0 16,-2 0-7-16,-2 6-5 16,0 4-18-16,0-1-42 15,0-6-177-15</inkml:trace>
  <inkml:trace contextRef="#ctx0" brushRef="#br0" timeOffset="52471.8785">27445 17163 248 0,'0'0'8'0,"0"0"18"16,0 0 69-16,83 0-59 16,-51 0 3-16,3-9-25 15,4 1-2-15,4 2 11 16,-2-1-8-16,-1 2-9 16,0 0-3-16,-1 5 1 0,1 0-1 15,2 0 9-15,-2 0-4 16,2 0-8-16,3 0 0 15,4 5 6-15,2 0-3 16,5-1-2-16,3 1 3 16,-4-5-1-16,-6 0 0 15,-1 0 0-15,-8 0-3 16,-5 0 0-16,-6 0-1 16,-9 0 3-16,-6 0-2 15,-8-2 7-15,-4-1-5 0,-2 3 9 16,0 0 1-1,0-2-5-15,-10 0-7 0,-2 1-49 16,-2-2-54 0,-2-3-135-16</inkml:trace>
  <inkml:trace contextRef="#ctx0" brushRef="#br0" timeOffset="55969.152">25007 10843 422 0,'0'0'13'15,"0"0"47"-15,0 0-6 16,0 0-15-16,0 0-2 15,0 0-32-15,-53-54 7 16,47 47-6-16,0 0-4 16,-1 0 15-16,1 0 1 15,-4 0-13-15,1 0-5 16,-1 0 0-16,0 2 11 16,-4-2-3-16,2 2-3 15,0 0 3-15,-6-3-5 0,2 1 5 16,-6 2-3-1,-2-3 1-15,0 2-6 0,-3-4 1 16,0 1-1-16,-1-2 0 16,-5 0-6-16,-1 0 5 15,-5 2 1-15,-3-3 0 16,-5 1-2-16,-6 1 2 16,1 2 0-16,-2-1 0 15,2-1-3-15,3 2 3 16,0 1 0-16,0 1 3 15,1-1-1-15,0 1 0 16,3 3-2-16,-1 1 0 16,3 0 0-16,-5 2-4 15,2 0 4-15,-3 0 0 0,0 0 2 16,2 0 0-16,-2 0-1 16,3 0-1-16,0 0 4 15,2 0-7-15,0 0 3 16,0 7 0-16,-3 6 3 15,-4-2-3-15,-3 1 0 16,-6 3 2-16,1 1-2 16,2-1 0-16,4 2-1 15,3 3 7-15,-1 0-6 16,4 1 0-16,3 0 0 16,2-1-2-16,4 2 6 15,4 1-6-15,1-1 2 0,3 3 0 16,3-1-3-16,4-1 3 15,3 5 0-15,2-2-2 16,6 1 0-16,-1 2 2 16,4 0-1-16,3 0-4 15,0 2 2-15,3 1 0 16,3 0 3-16,0 1 0 16,0 2-3-16,0-2 3 15,0 2-4-15,0 0 1 16,7-1-2-16,-1-3 5 15,2-2 0-15,0-4-3 16,-2-4-1-16,0-3 4 16,-1-3-1-16,0-2 1 15,0-2-1-15,-2-4 2 0,2 0-1 16,1 0 0 0,0 1-1-16,0-3 1 0,3 1 0 15,-2 2-1-15,2 2-1 16,3 1 4-16,0 4-2 15,0-3 0-15,0 1 1 16,1 3-1-16,0-2 0 16,1-1 0-16,1 0-1 15,-2 1 1-15,2 0 0 16,-1-2 0-16,-2 2 1 16,3-1-2-16,-3-1 1 15,2 1 0-15,-2-2-1 16,2-1 1-16,-2 2 0 0,1-2 0 15,2 0 1 1,0-1-5-16,1 0 4 16,4 1 0-16,-2 1-2 0,3-2 4 15,-1 2-2-15,1-1 0 16,2 0 0-16,0 2 0 16,1-2 0-16,1 1 2 15,4 0-5-15,3-1 3 16,-1 0 0-16,0-1-1 15,3 1 2-15,-1-2-2 16,1 1 1-16,2-1 0 16,-1-2-1-16,1 1 2 0,-2-2-1 15,4-2 0 1,-2 1 1-16,2-1-1 0,-1 0 0 16,1-2 1-16,0-1 5 15,-2 0-4-15,-2 0-2 16,-3 0 4-16,1 0-3 15,-2 0 1-15,-2 0-2 16,0 2 5-16,-2-1-2 16,-1 2-3-16,-2-1 4 15,0 0-3-15,4-2 1 16,0 0-2-16,1 0 0 16,2 0 2-16,0 0-1 0,1 0 2 15,2 0-1 1,-2-4-2-16,4 0 4 0,1-2-8 15,2-1 4-15,-1-3-1 16,4 0 0-16,-4-1 2 16,5 0-1-16,-8-1 0 15,-1-2 6-15,-5 1-8 16,-2 1 2-16,-4 0 0 16,-1-3 8-16,3 1-7 15,-2-1-1-15,-1 1 0 16,2-1 6-16,-1 0-9 15,-3-2 3-15,4 0 0 16,0 0 1-16,1-2-1 16,1 0 0-16,-3-2 0 15,-2 2 3-15,-2-1-4 16,-1 1 1-16,1-1-2 16,-2 1 2-16,0-1 3 0,1 0 3 15,-1 0-2-15,-1 2-2 16,2-1 2-16,-4 1 0 15,0 0 1-15,-1 0 5 16,2-1-9-16,-4 2 3 16,-1-1 0-16,1-1 1 15,-3 1-5-15,-3-2 0 16,-1 2 0-16,-3-1 8 16,0-2-8-16,0 0 6 15,0 1 0-15,0-1-2 0,0 3 1 16,0 0-5-1,-1 0 0-15,-7-1 6 0,2 2-6 16,-3 2 0-16,2-1 2 16,-2 4 3-16,0-1-5 15,0-1 0-15,1 2-1 16,1 2 1-16,-2-1 0 16,3 1 1-16,-1 0-1 15,0 1 2-15,-1-2-4 16,0 2 2-16,-1-3 0 15,2 2-4-15,-5 0 4 16,1 1 0-16,1-1-5 16,-2 2 6-16,0-1-1 15,0 1 0-15,0 0 1 16,2 0 1-16,-3 0 1 0,0 3 0 16,0-2-3-16,3 2 1 15,-3-1-1-15,2 0 0 16,-1 1 1-16,-1-2 3 15,-1 4-3-15,-1-3-1 16,2 1 0-16,-1 2 3 16,1-3-3-16,1 2 0 15,-1 0 1-15,2 1 0 16,0 1-1-16,1-1 0 16,1 1 9-16,3-3-5 15,0 0 1-15,0 2-5 16,-1-2 1-16,1 4 1 0,0-4 1 15,0 0-3-15,-1 2 5 16,1-1-2-16,-2 2-3 16,-1-1 0-16,-1-1 2 15,-1-1-3-15,-2 1 1 16,-2-2 0-16,-3 1-1 16,-3-1 2-16,-3 0-1 15,0-1 0-15,-5 2 0 16,-1 0-5-16,-5 2 6 15,-4 2-2-15,-8 1-8 16,-19 0-97-16,-37 9-293 16</inkml:trace>
  <inkml:trace contextRef="#ctx0" brushRef="#br0" timeOffset="73828.8417">23720 13118 427 0,'0'0'28'0,"0"0"-4"15,0 0 25-15,0 0 20 16,0 0-30-16,0 0-22 16,0 0-11-16,0-5 0 15,0 2-2-15,0 3 4 16,0-1-8-16,0 1-3 15,0 0-34-15,2 0-84 16,-2 0-107-16</inkml:trace>
  <inkml:trace contextRef="#ctx0" brushRef="#br0" timeOffset="75442.1055">27676 15200 160 0,'0'0'51'0,"0"0"-36"15,0 0 11-15,0 0 21 16,0 0-27-16,0 0-2 0,1 0-10 16,1 0-3-16,-2 0 2 15,1 0 1-15,-1 0-2 16,2 0 4-16,-2 0-9 15,0 0 13-15,0 0 0 16,0 0 2-16,0 0 4 16,0 0-10-16,0 0 6 15,0 0-3-15,0 0-12 16,0 0 11-16,0 0-10 16,0 0 0-16,0 0 7 15,0 0-8-15,0 0-1 16,1 0 0-16,1 0-3 15,-1 0 2-15,1 1 1 16,-1 2 0-16,1-3 1 16,-1 0 5-16,1 0-6 0,-1 3 0 15,-1-3 5-15,2 0-1 16,0 2 4-16,2-1 0 16,-1 2 14-16,-2-3-15 15,2 0 0-15,0 3 3 16,0-3-9-16,-1 0 12 15,1 3-6-15,-2-2-5 16,1 0 2-16,1 1-2 16,-3-2-2-16,1 1 0 15,2 1-1-15,-3-2-4 16,1 1 5-16,-1-1-13 16,2 2 12-16,-2-2-13 0,0 1 7 15,0-1-8-15,0 2-15 16,0-1 7-16,0-1-31 15,0 0-62-15</inkml:trace>
  <inkml:trace contextRef="#ctx0" brushRef="#br0" timeOffset="76213.85">24454 13322 191 0,'0'0'41'15,"0"0"1"-15,0 0 26 16,0 0-16-16,0 0-11 16,0 0-16-16,1 4-12 15,-1-4 5-15,0 0-17 16,2 0-1-16,-2 0 0 16,0 0 3-16,0 0-4 0,0 0 1 15,0 0 0-15,0 0-5 16,0 0-2-16,0 0 4 15,1 0-1-15,2 0-51 16,0 2-45-16,-1-2-102 16</inkml:trace>
  <inkml:trace contextRef="#ctx0" brushRef="#br0" timeOffset="77234.8521">26326 14966 218 0,'0'0'125'0,"0"0"-72"15,0 0-10-15,0 0 11 16,0 0-5-16,0 0-19 16,-1-14 1-16,-1 14-20 0,2 0 4 15,0-2-12-15,0 2 0 16,0 0-6-16,0 0 3 15,0 0-4-15,0 0 0 16,0 0 3-16,0 0 1 16,0 0-2-16,0 0-4 15,0 0 6-15,-1 0 0 16,1 0 1-16,0 0-2 16,0 0 1-16,0 0 0 15,0 0-2-15,0 0 3 16,0 0-1-16,0 0 3 15,0 0-3-15,0 0 11 16,0 0-8-16,4 3 3 0,-1 2 7 16,3-1-10-16,-2 1 8 15,1-1-11-15,-2 0 0 16,0-2 2-16,-2 0-1 16,1 3 1-16,-1-3-2 15,2-1 2-15,-1-1-2 16,0 0 0-16,-2 0 2 15,0 0 0-15,1 0-2 16,2 0-2-16,-2 0 2 16,5 0-18-16,-1 0-43 15,-1-3-136-15</inkml:trace>
  <inkml:trace contextRef="#ctx0" brushRef="#br0" timeOffset="78792.0858">26659 14241 126 0,'0'0'44'0,"0"0"-23"16,0 0 0-16,0 0-1 15,0 0 21-15,0 0-3 16,0 2-15-16,0-2-10 16,0-4-7-16,0-3 3 0,0-1 7 15,0 0-3-15,0 1 20 16,0 3-4-16,0 0-26 16,0 0 21-16,0 2-3 15,0 0-14-15,0 1 7 16,0 1-2-16,0-2 9 15,0 0-3-15,0 2-9 16,0 0 10-16,0 0-12 16,0 0 1-16,0 0 3 15,0 0-9-15,0 0 4 16,0 12 10-16,0 3-7 16,0 2 8-16,0 3-13 0,0 3 5 15,0 3 9-15,0 3-18 16,-2 3 14-16,1 0-4 15,-1 1-10 1,2-2 12-16,0 1-11 0,0 1-1 16,0-1 0-16,0 2 3 15,0 0-4-15,0 0 1 16,2 2 0-16,-1 4-1 16,1 1 2-16,-1 0-1 15,-1-1 0-15,2 1 1 16,1-1-1-16,1 1 0 15,-1-3 0-15,0-2-1 16,0-8 1-16,-2-1 0 0,1-7 0 16,0 0 1-1,1 0-2-15,0-2 1 0,0 2 0 16,0-1 0-16,1-1 0 16,-3 0 0-16,2 2 0 15,0-1 2-15,-1-1-2 16,-1 0 0-16,-1 0 0 15,2 2 5-15,-2-3-5 16,1-6 3-16,1-2 4 16,-2-5-3-16,1-2-4 15,-1-2 0-15,0 0 4 16,2 0-9-16,-2 0-2 16,0-3-32-16,0-12-67 15,-2-8-400-15</inkml:trace>
  <inkml:trace contextRef="#ctx0" brushRef="#br0" timeOffset="79993.9647">23944 12372 323 0,'0'0'32'0,"0"0"10"0,0 0 7 16,0 0-13-16,0 0-23 15,0 0-10-15,0 0-3 16,0 6 17-16,0 4-1 15,0 2 7-15,0-1-1 16,0 3-16-16,0 2 9 16,0 1-1-16,0 5 0 15,0 2 10-15,0 2-8 16,0 4 0-16,3 3-2 16,0 6-6-16,0 3 7 15,-2 6-11-15,2 2-1 16,-1-3 2-16,1 0-4 15,-3-3-1-15,0-1 0 16,0-3 1-16,0 1 1 16,0 0 0-16,0-1-1 0,0-3 1 15,0 0 1 1,0-3-3-16,-1-2 0 0,-6 0 3 16,1-2 4-16,0-1-5 15,2-3 2-15,-2-1-1 16,3-6-1-16,2-5-2 15,1 1 0-15,0-5 0 16,0-1-2-16,0 2 2 16,0-3 0-16,0 2 2 15,0-2 4-15,0 0-4 16,0 1 3-16,1 1-3 16,1-1 8-16,1 3-7 15,-3 1-1-15,1 0 0 0,2-3 0 16,0 1-2-16,-2-3 0 15,1-3-1-15,1 0-6 16,0-2 1-16,0-3-53 16,0 0-50-16,-3 0-258 15</inkml:trace>
  <inkml:trace contextRef="#ctx0" brushRef="#br0" timeOffset="85101.4691">24114 13568 80 0,'0'0'59'0,"0"0"-26"15,0 0 15-15,0 0 0 16,0 0-4-16,0 0 1 16,-3-12-26-16,3 10-11 15,0 2-1-15,0-3-4 0,0 1 1 16,0 1 6-16,0-2 4 15,0 3 11-15,0-1 0 16,0 1 2-16,0 0 2 16,0-2-16-16,0 2 2 15,0 0-9-15,0 0-3 16,0 0-1-16,0 0-2 16,0 0 0-16,0 0-1 15,0 0-2-15,0 0 3 16,0-1-1-16,0 1 1 15,0 0 4-15,0-2 3 16,0 0 7-16,0-1 6 16,0 1-9-16,2-1 5 0,2-1-7 15,3 1-8-15,-2-2 10 16,2 0-10-16,0 1 1 16,3-3-1-16,-3 3 4 15,1-2-5-15,1 3 0 16,-2-2 1-16,1-1 0 15,-1 2-1-15,-1 0 0 16,1-1 0-16,1 3 1 16,-1-2-1-16,1 1 0 15,2 0 0-15,1 1-1 16,1-5 1-16,6 3 0 16,-2-2 0-16,2 3 4 0,1-4-4 15,-1 3 0 1,2-1 1-16,0-1-1 0,-2 3 0 15,2-1 0-15,-1 0-1 16,-2-1 3-16,0 2-2 16,0 0 0-16,1-2 0 15,-2 1 5-15,4-1-4 16,-3-1 7-16,1 0 6 16,-1 1-13-16,-1 0 5 15,0-1-6-15,1 3 4 16,-1-4-3-16,-1 2-1 15,2 0 0-15,-4 0 2 16,5 0 0-16,-3-1-2 16,3-2 0-16,0 2 2 0,0-3 3 15,1 1-4 1,3-1 5-16,-1-2 3 0,2 1-8 16,0-1 5-16,1 1-4 15,-1-1 2-15,-1 1-2 16,0 1-2-16,-2 1 0 15,-1-1 0-15,2 1 2 16,-3-1-2-16,1 2 0 16,1 0 1-16,-1 2-1 15,2-4 1-15,1 3-1 16,-2-4 0-16,2 2 4 16,0-1-4-16,1 1 0 15,-1-1 0-15,1 1 0 16,0 2 1-16,1-2-1 15,-4 1 0-15,4 0 1 0,-5 0-1 16,1 0 0-16,0 2 0 16,0-1-1-16,-1 0 1 15,2-2 0-15,0 3 0 16,0-2 2-16,1 0-2 16,2 0 0-16,0-3 2 15,-2 3 2-15,5-1-3 16,-5 0 0-16,1-1 1 15,-1-2 1-15,-1 1-3 16,1 0 0-16,1 1 0 0,-2-1 1 16,1 0 0-1,-1 1-1-15,-4-1 0 0,0 3 1 16,-2-3-1-16,2 2 0 16,-1-4 2-16,2 5-4 15,0-2 2-15,-3 1 0 16,3 1-1-16,-3-3 4 15,4 1-3-15,-2 0 0 16,0 1 1-16,1-2-2 16,-3 1 2-16,3 1 1 15,-3-1 4-15,1 2-2 16,-2-3-3-16,0 2 7 16,0-1-7-16,-2 3 11 15,3-2-8-15,-1 2 0 16,0-2 3-16,-2 2-3 0,1-3 1 15,3 1 5 1,-2-2-9-16,1 3 15 0,2-3-11 16,-2 4 2-16,1-2 11 15,-1-1-17-15,1 2 10 16,-1-2-11-16,2 2 5 16,-2 0 4-16,1 1-7 15,-4 2 1-15,1-3 10 16,-2 3-11-16,-2-2 6 15,0 4 3-15,-5-1-6 16,-1 1 19-16,-1 0-12 16,-1 2-1-16,-1 0 8 15,2 0-17-15,-1 0 7 0,-1 0 4 16,0 0-12-16,0 0 14 16,0 0-12-16,0 0 0 15,0 0-3-15,0 0 2 16,0 0-4-16,0 0-1 15,0 0-22-15,0 0-10 16,0 0-41-16,0 0-47 16,0 0-18-16,0 8-59 15</inkml:trace>
  <inkml:trace contextRef="#ctx0" brushRef="#br0" timeOffset="88537.0371">11021 16627 338 0,'0'0'18'16,"0"0"46"-16,0 0 17 15,0 0-36-15,0 0-38 16,0 0 12-16,-64-24-1 16,56 21 7-16,-5-2-8 0,7 3-10 15,-3-1 2 1,-1 0 9-16,2 2-14 0,-4 1 3 16,3-2-3-16,0 1 2 15,-1 1-3-15,1 0 2 16,-3 0-3-16,-2 0 1 15,-2 0 0-15,-2 0 1 16,-3 1-4-16,-1 3 3 16,-2 3 23-16,0-4-24 15,-1 3-2-15,-1-2 4 16,1 3-1-16,0-4 7 16,-2 0-5-16,0 2-1 15,5-4 24-15,-1 1-19 0,3-2 6 16,3 0-14-1,-1 2 1-15,3-2 1 16,-4 3-3-16,-3 1 0 0,0 1-2 16,-3 3 2-16,0 0-1 15,-5 3-2-15,2 2-1 16,-4 0 2-16,-2 3 2 16,6-1 0-16,-2 1 3 15,2-1-2-15,1-1-1 16,0 0 0-16,7 2 3 15,1-3-6-15,3-1 3 16,5-2 0-16,4 0-1 0,2-2 1 16,2-1 0-1,3 2-3-15,0-1-10 0,0 2 10 16,0-1 3-16,9 4 8 16,5-2-2-1,-1 4-4-15,4 1 0 0,-1-1-2 16,-1 1 7-16,6-1-7 15,-1 1 0-15,-1 2 0 16,0-6 2-16,0 5-1 16,-2-2-1-16,0 1 0 15,2-1 0-15,0 3 0 16,2-1 2-16,-5 2-2 16,3-1 2-16,-3 1-1 15,3 0-1-15,-4 1 0 16,4 0 2-16,0-5-3 0,0-1 3 15,3-2-2-15,2 0 0 16,-1-4-1-16,-1 3 1 16,3-1 0-16,0-2 2 15,0 2-3-15,4-2 1 16,-4 0 0-16,-1 2 3 16,3 0-3-16,-5 2 0 15,2 1 0-15,-3 1-2 16,0-2 1-16,0 2 1 15,-1-1-1-15,-1 1-3 16,0-2-2-16,-4 0-1 16,4 2 7-16,-2 1-4 0,-1-6 0 15,2 5 4-15,-2 2 0 16,2-4 0-16,-1 2 1 16,-1 1-1-16,1-3 0 15,2-2-10-15,0 3 9 16,1-7-6-16,-1 1 1 15,6-3 4-15,-2-1-5 16,4-3 4-16,0 0 1 16,4-6 2-16,3-7 0 15,5-1 0-15,1-1 1 16,1 1 7-16,2 0-8 16,-3 0 0-16,0 0 2 15,-1 3-2-15,-6 5 6 0,-5 2-6 16,-1 3 0-1,-4 1 0-15,-1 0 2 16,0 0-2-16,-2 8 0 16,-1 1 5-16,2 1-5 0,-3 2 0 15,1-4 0-15,0 1 0 16,1 2 1-16,2-5-1 16,2 4 0-16,3-5 1 15,3-1-2-15,-1-3 1 16,4 3 0-16,2-4 0 15,1 0 3-15,-1 0-3 16,1 0 0-16,3-4 0 0,-2-1 1 16,1 0-1-16,-1-2 0 15,0 0 0-15,-4 1 2 16,-3-1-2 0,-2 1 0-16,-4-2 3 0,-2-1-3 15,1 1 8-15,-5 0-7 16,-2 4 7-16,-1-1-7 15,-3 3-1-15,-3 1 0 16,0 1-2-16,1 0 1 16,2-2 1-16,1-1 0 15,1 0 3-15,4-3-1 16,-2-1-2-16,5-2 0 16,0-4 0-16,-3-2-2 0,3-1 2 15,-5 1 0 1,1-5 0-16,-1-1 1 0,0-5 4 15,-2-2 7-15,1-3-9 16,-3-3 21-16,-2-2-14 16,1-3-5-16,-1 5 8 15,-3-2-6-15,-1 5 4 16,-3-1-1-16,-1 5-8 16,-1 1 17-16,-1 5-9 15,0 5-7-15,0 4 3 16,0 5-6-16,0-3-1 15,0 3 0-15,-6 0-1 16,-1 2-4-16,-2 0 6 16,-3-1 0-16,-3 0-8 0,0-2 6 15,-4-1 2-15,-1 2 0 16,-2-1-1-16,0-3 1 16,-2-1 0-16,4-3 0 15,1-2-2-15,4-2 2 16,3-1-8-16,5-1-3 15,2 1-11-15,4-1 10 16,-1 1-3-16,2 3 12 16,-1 0-3-16,-2 5 12 15,-4 2-6-15,-4 3 14 16,-1-2-12-16,-7 4 33 16,-7-2-23-16,-5 4-1 15,-8 1 9-15,-7 1-20 16,-2 1 6-16,-7 0-5 15,1 0 4-15,-2 0-5 0,5 2 0 16,5 1 0 0,7-2-2-16,6-1 2 0,5 0-3 15,2 0-2-15,4-3-5 16,4-3 6-16,0 0-6 16,5 1 10-16,-1-1 0 15,4 1 1-15,-3 2-1 16,-1 0 0-16,-1 3 6 15,3 0-2-15,-1 0-2 16,-2 0-1-16,0 0 11 0,-1 0-7 16,-1 0-2-1,-1 0 0-15,-1 0 6 0,1-2-6 16,-4 2-1-16,-1-2-2 16,4 0 7-16,-2 0-1 15,-1-1-6-15,1 0 3 16,1-2 1-16,1 0 2 15,5 3-5-15,1-3 0 16,3 3 1-16,4-1-2 16,1 0 0-16,1 1-1 15,4 2-15-15,-2 0 11 16,-2 0-17-16,-4 0-38 16,-4 10-61-16,-4 7-49 0,-5 6-409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1:44:29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25288 1012 355 0,'0'0'3'16,"0"0"13"-16,0 0 31 0,0 0 19 16,88-7-18-16,-70 0-9 15,-5 1-17-15,1 2 9 16,-3-3 1-16,0 1-16 16,-2 0 2-16,1 2-12 15,-4-1 2-15,0 3-11 16,0-1 3-16,0 0-7 15,-1 2 3-15,-4 0-29 16,-1 1-28-16,0 0-89 16,-6-2-168-16</inkml:trace>
  <inkml:trace contextRef="#ctx0" brushRef="#br0" timeOffset="531.6981">25286 972 472 0,'0'0'9'16,"0"0"37"-16,0 0 24 16,0 87 7-16,0-51-36 15,0 3 9-15,0 7-1 16,0 4-25-16,0 4 12 15,2 6-8-15,2-2-9 0,1 2-2 16,2 1-12-16,-2 5 2 16,1-3-5-16,-2-3 0 15,2-7 7-15,-1-5-3 16,-4-3-6-16,2 0 5 16,-3-2-2-16,0-2 6 15,0-6-9-15,-6-4 1 16,0-3 7-16,-1-5-1 15,1-1-7-15,0-3 0 16,-2-1 2-16,4 1-4 16,-2 1 2-16,3-1 0 15,1-5 0-15,2-3 0 16,0-3-1-16,0-3-3 0,11-3-1 16,10 3 5-16,1-5 5 15,4 0-1-15,4 0 16 16,-5 0-16-16,2-3 6 15,-4-3-7-15,-2 1 5 16,-3 0-6-16,-2 2-2 16,-2-2-3-16,-2 4-3 15,-2-2-87-15,-4 0-146 16,-6-4-295-16</inkml:trace>
  <inkml:trace contextRef="#ctx0" brushRef="#br0" timeOffset="1318.8005">24948 1105 441 0,'0'0'12'0,"0"0"101"15,0 0-64-15,0 0 25 16,0 0 10-16,0 0-12 0,-33-27 23 16,33 25-44-16,0 2-25 15,0 0 9-15,0 0-30 16,0 0-5-16,0 0-4 15,1 5-1-15,15 10-3 16,3 6 9-16,0 0-1 16,1-1 0-16,-1-3-1 15,-1-1-7-15,-2-5 0 16,-2-3-15-16,-2-4-31 16,-3 0-34-16,0-4-25 15,-4 0-12-15,-2-14-92 16</inkml:trace>
  <inkml:trace contextRef="#ctx0" brushRef="#br0" timeOffset="1544.6686">25062 1068 531 0,'0'0'69'0,"0"0"-67"15,0 0 13-15,0 0 72 16,0 0-28-16,0 0-27 15,-39 46 6-15,26-33-18 16,-4 3-9-16,0 1-11 16,-2 3-7-16,2-1 5 15,2 0-31-15,5-4-58 16,4-2 27-16,3-4-67 16,3-5-164-16</inkml:trace>
  <inkml:trace contextRef="#ctx0" brushRef="#br0" timeOffset="1827.3206">25152 1291 337 0,'0'0'387'0,"0"0"-369"15,0 0 45-15,0 0 38 16,0 0-50-16,0 0-7 15,-9-51-33-15,9 49-5 0,0-1 0 16,0 3-2-16,0 0-8 16,0 0-6-16,0 5-30 15,0 10 26-15,0 7-4 16,9 4-26-16,-5 4-17 16,0 1-36-1,-4 2-2-15,0-2-75 0,0-3-76 16</inkml:trace>
  <inkml:trace contextRef="#ctx0" brushRef="#br0" timeOffset="2117.1573">24697 1671 625 0,'0'0'35'15,"0"0"-35"-15,0 0 0 16,0 0 26-16,0 0-16 16,0 0 0-16,97 36-10 15,-72-27 1-15,-5 1 1 16,-1-5-2-16,-4 2-6 15,-1 1-15-15,-4-6-72 16,-4-2-42-16,-3 0-145 16</inkml:trace>
  <inkml:trace contextRef="#ctx0" brushRef="#br0" timeOffset="2331.0327">24882 1671 452 0,'0'0'93'16,"0"0"-82"-16,0 0-8 15,0 0 23-15,0 0-17 16,0 0-1-16,-60 51-9 16,46-35 1-16,2-2-8 15,1-1-11-15,5-1-66 16,2-3-32-16,1-6-144 0</inkml:trace>
  <inkml:trace contextRef="#ctx0" brushRef="#br0" timeOffset="2724.8146">25031 1739 501 0,'0'0'7'15,"0"0"52"-15,0 0-2 0,0 0-17 16,0 0-17-16,0 0-17 16,5 9 15-16,-4-2-6 15,1 1-14 1,1 1 7-16,-2 2-8 16,-1 0 2-16,0 4-1 0,0-3 0 15,0 2-1-15,-1-2 0 16,-7-1 3-16,4 0-7 15,-3-3 4-15,2-1 0 16,2-2-3-16,1-2 2 16,2-1 0-16,0-1-3 15,0-1-26-15,0 0 21 16,2 1 4-16,9 1 5 0,3 1 5 16,1-3-4-16,2 0-2 15,-4 0 1-15,0 0-35 16,-1 4-6-16,-1-1-27 15,-8 2-84-15</inkml:trace>
  <inkml:trace contextRef="#ctx0" brushRef="#br0" timeOffset="3000.6511">24791 2221 436 0,'0'0'11'0,"0"0"27"15,0 0 15-15,0 0-24 16,0 0 6-16,84 25-27 16,-66-15 7-16,-1 0 6 15,-3 0-18-15,-2 2 7 16,0-4-10-16,-6 1 1 15,0-1-5-15,-2-4-20 16,-1-2-36-16,1-2-44 16,0 0-138-16</inkml:trace>
  <inkml:trace contextRef="#ctx0" brushRef="#br0" timeOffset="3210.1977">24975 2181 527 0,'0'0'36'16,"0"0"-29"-16,0 0 51 15,0 0-35-15,0 0 34 16,-91 78-54-16,76-61 4 16,6 0-7-16,1-3-6 15,5-2-9-15,3 0-37 16,0-7-91-16,0-5-97 15</inkml:trace>
  <inkml:trace contextRef="#ctx0" brushRef="#br0" timeOffset="3689.9327">25127 2281 103 0,'0'0'289'0,"0"0"-286"15,0 0-3-15,0 0 7 16,0 0 26-16,0 0 12 16,31 47 10-16,-28-39-13 15,0 1-3-15,-1-2-25 16,-1 1 6-16,-1 1 3 0,0-2-7 16,0 3 14-16,0 0-12 15,-3-2-16-15,-3 1 5 16,1-3-5-16,0-2-2 15,2-1 0-15,0 1 0 16,3-1-3-16,0 1 3 16,0 0-20-16,0-2 3 15,0 5-12-15,4-2 29 16,6 1 0-16,4 2 7 16,2-2-7-16,4 0 0 15,4-3 0-15,1-1 0 16,3 4 0-16,-2-3 0 15,-7 3 0-15,-4 2 6 16,-7 0-6-16,-5 5 9 0,-3-1 19 16,0 5 28-16,-16 3-22 15,-9 2 6-15,-5 3-27 16,-3-3-8-16,2 0-10 16,4-7-41-16,5-13-95 15,8-2-115-15</inkml:trace>
  <inkml:trace contextRef="#ctx0" brushRef="#br0" timeOffset="4386.5195">26093 362 587 0,'0'0'0'16,"0"0"-18"-16,0 0 18 16,0 0 32-16,0 0-2 15,51 72-3-15,-23-53-11 16,1-5 19-16,-1-3-2 15,-1-1-28-15,-3-6 9 16,-3 1-14-16,-3-3-13 0,-1-2-35 16,-5 0-89-16,-3-11-193 15</inkml:trace>
  <inkml:trace contextRef="#ctx0" brushRef="#br0" timeOffset="4701.8864">26374 430 448 0,'0'0'133'16,"0"0"-119"-16,0 0 2 15,0 0 39-15,0 0-15 16,0 92-7-16,0-70-17 16,0 6 4-16,0-5-6 0,0-2-8 15,-5 1 2 1,-2-8-6-16,-1 0-1 0,-1-6 17 15,-1-2-12-15,-2-3 3 16,0-3 3-16,-3 0-10 16,2 0 1-16,-3-5 0 15,3-7-1-15,3-2-4 16,1 2 2-16,6 2-33 16,2 1-15-16,1 3-18 15,0 4-25-15,10-2-88 16,9 1-96-16</inkml:trace>
  <inkml:trace contextRef="#ctx0" brushRef="#br0" timeOffset="5144.6331">26753 805 732 0,'0'0'55'0,"0"0"21"16,0 0-17-16,0 0 6 15,0 0-59-15,0 0-4 16,10-87-2-16,2 71-6 16,-3 8-8-16,-2 2 0 15,-2 3-1-15,-4 3 9 16,1 0-37-16,-1 4-6 15,1 12 44-15,-1 3-14 16,2 1 6-16,2 2-15 16,5 0-37-16,2 0-3 0,7-5-126 15,4-11-252-15</inkml:trace>
  <inkml:trace contextRef="#ctx0" brushRef="#br0" timeOffset="5530.0554">27758 460 514 0,'0'0'10'15,"0"0"-5"-15,0 0 31 16,0 0 16-16,25 84-46 15,-7-63 17-15,3 3-11 16,2-11-10-16,0 0 4 0,1-5-6 16,0-8-28-16,-1 0-27 15,-1 0-89-15,-4-4-120 16</inkml:trace>
  <inkml:trace contextRef="#ctx0" brushRef="#br0" timeOffset="5791.9046">28013 485 38 0,'0'0'462'0,"0"0"-460"16,0 0 2-16,-21 74 30 16,18-52 14-16,3-4-33 0,0 1-2 15,0-2 24-15,0 0-31 16,0 0 9-16,-1-3-14 15,-2-3 4-15,-2-1 3 16,-4 1-7-16,0-5 6 16,-3 3-7-16,1-5 0 15,-2-3-14-15,3 3-13 16,1-4-73-16,3 0-58 16</inkml:trace>
  <inkml:trace contextRef="#ctx0" brushRef="#br0" timeOffset="6128.7112">28132 705 325 0,'0'0'51'0,"0"0"40"15,0 0-38-15,0 0 16 16,0 0-23-16,0 0-22 15,88-1-6-15,-76 7-10 16,-6-3 1-16,-1 2-8 16,-5-2 0-16,0 6-1 15,-3 2 28-15,-12 0-11 0,-1 3 2 16,-3-3-7 0,5 0-5-16,3-5-6 0,3 2 2 15,3-2-6 1,5 0 1-16,0-1-13 15,0 0 14-15,7-2-14 0,13 3-8 16,7-4-28-16,2-1-67 16,1-1-84-16</inkml:trace>
  <inkml:trace contextRef="#ctx0" brushRef="#br0" timeOffset="7100.7038">28159 1065 532 0,'0'0'35'0,"0"0"4"15,0 0 3-15,0 0-13 16,0 0 10-16,0 0-18 16,54-13 10-16,-24 9-11 15,4 0-16-15,-5 2 13 16,3-1-17-16,-3 3 0 15,-1 0 0-15,-1 0 0 16,-3 0 0-16,-5 3-1 16,-4 6-6-16,-2-1 0 0,-2 6 7 15,-2-2 0-15,-1 5 2 16,-2 4 3-16,-2 2-5 16,-1 1 0-16,0 2 1 15,0 5 8-15,1 2 2 16,-1 3-2-16,3 1 0 15,-2 1-5-15,2 2-4 16,2 0 0-16,4 1 1 16,0 6-2-16,0 1 1 15,3 2 0-15,-2-2 0 16,2 0 3-16,0-4-4 16,0-2 1-16,-2-3-3 15,-1-1-1-15,-5 0 4 16,0-2 0-16,-4-3-1 0,0 0 5 15,-3-4-4-15,0 1 0 16,0 1 0-16,0-5 1 16,0 3-1-16,0-6 0 15,0-3-1-15,-2-2 4 16,-2-3-3-16,-3 2 6 16,0 0-1-16,-2 2 11 15,0 1-16-15,-3 2 2 16,0-2 18-16,0-3-13 15,-2 0 9-15,-1-4 6 16,-2-2-11-16,1 0 31 16,-5-2-14-16,-1 0-13 15,-3 1 1-15,-1-3-12 0,2 1-4 16,2-3 0-16,-1-1 2 16,7-2-9-16,-3-2 5 15,2 0-12-15,-4 0-4 16,-1-11-61-16,-3-6-31 15,-1-2-50-15,-2-6-289 16</inkml:trace>
  <inkml:trace contextRef="#ctx0" brushRef="#br0" timeOffset="8001.6724">26335 1620 432 0,'0'0'147'16,"0"0"-94"-16,0 0 26 15,0 0 22-15,0 0-31 16,0 0-25-16,0-7-41 16,0 7 0-16,0 4-4 0,0 14-4 15,1 7 4-15,13 3 0 16,2-2 1 0,5-2 0-16,5-2 1 0,-1-7-2 15,2-4 0-15,-2-5 1 16,-2-4 5-16,-4-2 0 15,0 0-3-15,-4-6 16 16,-2-7-19-16,-2-2 10 16,-5-1-10-16,-4-4 5 15,-2 1-1-15,0-3-4 16,-5 1 0-16,-10 0-4 16,-4 3 0-16,-4 3 3 15,1 5 1-15,-1 10 0 0,-2 0-6 16,0 5 4-16,0 10-9 15,6 2-14-15,6 2-78 16,9 0-23-16,4-4-43 16,1-1-114-16</inkml:trace>
  <inkml:trace contextRef="#ctx0" brushRef="#br0" timeOffset="8642.8686">27426 1635 486 0,'0'0'94'16,"0"0"-94"-16,0 0 28 0,0 0 57 15,0 0-40 1,0 0-34-16,-29 41 16 0,29-37-24 15,0 1 21-15,0 0-5 16,0 2-16-16,6 1 18 16,4 3-13-16,3 0-1 15,4 0 5-15,1 0-11 16,-1 0-1-16,2 0 0 16,-2 0 1-16,-1-2 1 15,-1-4-1-15,0-2 0 16,-2-3 10-16,2 0-8 15,-5 0 19-15,0 0-1 16,0-3-1-16,-6-4 28 0,1-2-14 16,-1-3-20-16,-2-3 13 15,-1-4-26-15,-1-3 7 16,0-2-8 0,0-6 9-16,0 2 3 0,-1 4-7 15,-7 2 4-15,-1 7 11 16,-4 5-20-16,-2 7-1 15,-6 3-8-15,-4 0-15 16,-5 6-1-16,-1 11-43 16,-1 5-42-16,2 0-75 15,5-1-261-15</inkml:trace>
  <inkml:trace contextRef="#ctx0" brushRef="#br0" timeOffset="10878.6546">26253 1134 288 0,'0'0'31'0,"0"0"14"16,0 0 4-16,0 0 24 15,0 0-4-15,0 0 3 16,0 0-7-16,-22-17-20 16,22 16-6-16,0 1 2 15,0 0-16-15,0 0 8 16,0 0-10-16,0 0-13 15,0 0 1-15,-2 0-11 0,2 0-3 16,-3 0 2 0,-1 8-6-16,-3 8 7 0,0 2 1 15,1 1 1-15,5 1-3 16,1-3 2-16,0-1-1 16,0-3 0-16,0-4-13 15,9-1 11-15,-1-2-5 16,3-3-2-16,0-3 2 15,2 0 13-15,-1-2-6 16,3-10 14-16,-5-3-8 16,-1-1 1-16,-2 0-4 15,-2-3-3-15,-3 2 0 16,-2 2 0-16,0 1-4 16,0 5 2-16,-8 2 2 15,-4 3 6-15,-1 4-6 16,-4 0-4-16,1 0 2 0,0 0-36 15,2 4-13-15,4 6-27 16,4 1-12-16,4 1-44 16,2 0-118-16</inkml:trace>
  <inkml:trace contextRef="#ctx0" brushRef="#br0" timeOffset="11088.6121">26520 1257 515 0,'0'0'138'0,"0"0"-134"0,0 0 31 16,0 0 45-16,0 0-43 16,0 0-37-16,0 0-8 15,3-5-54-15,3 0-24 16,3 1-101-16,1 0-51 15</inkml:trace>
  <inkml:trace contextRef="#ctx0" brushRef="#br0" timeOffset="11379.0049">26684 1194 428 0,'0'0'47'0,"0"0"0"16,0 0 28-16,0 0-9 16,0 0-6-16,0 0-35 15,9-56 27-15,-7 55-6 16,-2 1-29-16,0 0-2 16,0 0-15-16,0 1-22 15,0 12 22-15,4 7 1 16,-3 3 14-16,2 4-15 15,2 1 2-15,-1-1-5 16,2 0-39-16,5 0-65 16,-5-8-12-16,-2-9-141 0</inkml:trace>
  <inkml:trace contextRef="#ctx0" brushRef="#br0" timeOffset="14236.5733">27697 1165 68 0,'0'0'227'0,"0"0"-204"15,0 0-14-15,0 0 4 16,0 0-13-16,0 0 3 16,0 0 6-16,0-10 3 15,0 10-6-15,0 0-6 16,0 0-2-16,0 0-2 15,0 0 4-15,-2 0 0 16,2 0 0-16,0 0 0 16,0 0 0-16,0 0 2 15,0 0 3-15,0 0 13 16,0 0-4-16,0 0 5 16,0 0 9-16,0 0-3 0,0 0 7 15,0 0-5-15,0 0-6 16,-1 0 10-16,1 0-9 15,0-2-8-15,-2 0-1 16,1-1-5-16,-2 1 7 16,-2-1-10-16,1 0 3 15,-2 1 3-15,-4 2-11 16,-1 0 0-16,-4 0-1 16,0 0 2-16,-2 0-1 15,1 3 0-15,2 7 0 16,-1-1 5-16,0 5-4 15,3-1 3-15,1-1 3 16,3 2-5-16,0 0 1 0,3 2 3 16,2 0 1-1,3-1 2-15,0-1-9 0,0 0 1 16,3-1-4-16,8-1 8 16,2-6-8-1,1 0 3-15,2-6-2 0,2 0 0 16,1 0 4-16,-1 0 6 15,-3-6 2-15,0-7-6 16,-3 1-4-16,-1-2 0 16,-1 0 0-16,-4 0 2 15,-3 0-2-15,-3 2 7 16,0-2-7-16,0-1 0 16,-9 0 0-16,-6 1 0 15,0 3-7-15,-4 4 5 0,0 3-7 16,0 4-14-16,0 0-4 15,2 0-37-15,3 4-78 16,5 4-150-16</inkml:trace>
  <inkml:trace contextRef="#ctx0" brushRef="#br0" timeOffset="14443.429">27861 1296 478 0,'0'0'137'0,"0"0"-137"15,0 0 20-15,0 0-9 16,0 0-11-16,0 0-25 16,-12-5-62-16,12 5-20 15,0 0-123-15</inkml:trace>
  <inkml:trace contextRef="#ctx0" brushRef="#br0" timeOffset="14949.7101">28062 1230 398 0,'0'0'82'15,"0"0"-42"-15,0 0 15 0,0 0 21 16,0 0-24-16,0 0-15 16,-41-28-29-16,28 27 19 15,0 1-24-15,1 0-3 16,-1 0-3-16,1 5-9 16,0 5 10-16,3 3-9 15,5 1 2-15,2-2-1 16,2 0-14-16,0-2-3 15,0-2 10-15,9-2 3 16,4-3 8-16,-2-3-2 16,2 0 8-16,-1 0 1 0,-3 0 2 15,1 0-3-15,-2-1 2 16,-2-3 0-16,2-1 15 16,-1 1-14-16,0 0-1 15,1 0-2 1,-1 4 6-16,7 0-6 0,-2 0 0 15,2 9 2-15,0 4 5 16,-1 3 0-16,-4 1 3 16,-3 0 5-16,-3 2-12 15,-3-1 4-15,0 1-7 16,-6 2 4-16,-13 2-5 16,-5-2 1-16,-6 3-28 0,-8 1-23 15,-3-1-64-15,-8 0-38 16</inkml:trace>
  <inkml:trace contextRef="#ctx0" brushRef="#br0" timeOffset="15647.2179">26082 2310 509 0,'0'0'125'0,"0"0"-117"15,0 0-4-15,0 0 14 16,0 0 7-16,0 0 2 16,-39 73-22-16,39-54 14 15,0-2-15-15,1-3 1 16,13-5-1-16,3-1-3 15,1-6 1-15,2-2-2 16,-1 0 9-16,-2-4 20 0,-1-9 5 16,-4-3-25-1,-2-7 10-15,-4-1-11 0,-3-2-8 16,-3-3 6-16,0 5 1 16,0-1-12-1,-6 3 5-15,-8 6 0 16,1 7 3-16,-1 3 13 0,0 4-5 15,-1 2-11-15,0 0-16 16,-1 12 8-16,4 4-27 16,3 2-40-16,6 0 2 15,3 2-37-15,0-4-78 16</inkml:trace>
  <inkml:trace contextRef="#ctx0" brushRef="#br0" timeOffset="15834.5102">26320 2406 369 0,'0'0'142'15,"0"0"-139"-15,0 0 65 16,0 0-15-16,0 0-11 16,0 0-34-16,0 5-8 15,0-3-6-15,0-1-51 16,3-1-105-16,2 0-70 15</inkml:trace>
  <inkml:trace contextRef="#ctx0" brushRef="#br0" timeOffset="16254.6349">26452 2349 446 0,'0'0'67'16,"0"0"-34"-16,0 0 58 16,0 0-24-16,0 0-33 15,0 0-10-15,49-44-13 16,-36 41 2-16,2 3-13 16,-3 0 6-16,1 0-13 15,-2 3 6-15,-4 3 1 16,0 4-5-16,-1 1 2 15,-3 2 3-15,-3 2 0 0,0 1 3 16,0 2 2-16,0 2-3 16,-6 3 0-16,-2-4-1 15,-1 0 3-15,3-6-4 16,3-5 0-16,3-3 0 16,0 0-7-16,0-1 7 15,0-1-9-15,12-3 8 16,5 0 0-16,6 0-14 15,-1-3 0-15,4-6-6 16,2 1 3-16,2 1-38 16,0-3-52-16,1 1-122 15</inkml:trace>
  <inkml:trace contextRef="#ctx0" brushRef="#br0" timeOffset="16718.9362">27445 2343 430 0,'0'0'221'0,"0"0"-219"0,0 0 9 15,0 0 31-15,0 0-3 16,0 0-23-16,-58 46-5 16,58-36-7-16,0 0-3 15,4 1-1-15,9 0 1 16,4-1 0-16,2-3-1 16,2 0 2-16,-1-6-6 15,0-1 6-15,0 0-2 16,-4 0 0-16,0-11-7 15,-5-1 7-15,-2-2 8 16,0-3-7-16,-5-1-2 16,-2-2-2-16,-2 2-1 0,0 2-6 15,-3-1-7-15,-10 2 13 16,-3 5 8-16,0 2-3 16,1 5-1-16,-3 3-3 15,3 0 1-15,-1 1-15 16,5 9-46-16,5-2-60 15,6 1-122-15</inkml:trace>
  <inkml:trace contextRef="#ctx0" brushRef="#br0" timeOffset="17142.8318">27832 2336 226 0,'0'0'430'15,"0"0"-415"-15,0 0 71 16,0 0 5-16,0 0-34 15,0 0-33-15,-7 5-24 16,7-5-14-16,0 0-41 16,0 0-72-16,9 0-46 15,2-7-208-15</inkml:trace>
  <inkml:trace contextRef="#ctx0" brushRef="#br0" timeOffset="17700.912">28011 2176 566 0,'0'0'92'0,"0"0"-91"16,0 0 5-16,0 0-2 15,0 0 26-15,0 0-19 16,0 62 6-16,13-41 1 15,7 3-17-15,7 0 7 16,1 1-8-16,2 1 8 16,0-4-3-16,-6 0-5 0,-1-7 0 15,-10-2 0-15,-9-4 2 16,-2-3-2-16,-2 1 3 16,0-3 6-16,-10 1 20 15,-7-2-15-15,-4-3-5 16,1 0 2-16,0-3-9 15,4-11-4-15,0 2-3 16,9 3-15-16,0 0 17 16,4 1-5-16,3 1-20 15,0-3 8-15,0 0-13 16,10-2 30-16,3 2-26 16,2-4 24-16,3-1 5 15,2-2 2-15,-2-1 0 16,1-1 10-16,-5-2-9 15,-3 2 17-15,-8 1-2 0,-3 1-1 16,0 0 27-16,-6 1-21 16,-8 2-3-16,-3 1 11 15,-1 4-31-15,1 4-1 16,1 3 0-16,-3 2-15 16,1 0 5-16,-6 0-62 15,0 5-18-15,-1 2-31 16,1-2-200-16</inkml:trace>
  <inkml:trace contextRef="#ctx0" brushRef="#br0" timeOffset="23028.9539">29045 1753 470 0,'0'0'113'16,"0"0"-106"-16,0 0 21 16,0 0 42-16,0 0-29 15,0 0-10-15,0 0 12 0,28-12-17 16,-20 7 5-1,1 3-16-15,1-1 0 0,2 2 6 16,3 1-17-16,0 0-1 16,3 0-3-16,-3 0 0 15,1 0 0-15,-1 0 0 16,-2 0 2-16,0 0-1 16,-4 0-1-16,1 0 0 15,-4 0 0-15,1 0 1 16,1 0-2-16,1 0-1 15,-2 0-20-15,1 0 3 16,-5 0-24-16,0 0-11 0,-3 0-6 16,0 0-33-16,0 0 0 15,0 0-3-15,0 0-213 16</inkml:trace>
  <inkml:trace contextRef="#ctx0" brushRef="#br0" timeOffset="23568.3958">29129 1688 51 0,'0'0'505'0,"0"0"-481"15,0 0-16-15,0 0 34 16,0 0 17-16,0 0-47 16,0-20 18-16,0 20 3 15,0 0-8-15,0 0 6 16,0 0-18-16,0 0-8 16,0 0-5-16,0 0-7 15,-5 0 0-15,-4 0 1 16,-3 0 6-16,-2 8-2 15,0 1 3-15,-2 2-1 16,-1-2 1-16,-2 5 0 16,0-3-1-16,0 2 0 0,0 2 1 15,4-1-2-15,0 2 1 16,3-2 0-16,3-2 0 16,1 1-5-16,3 0 2 15,4-3-2-15,1 0-12 16,0-3 16-16,0 0-3 15,7 0 4-15,8 0-3 16,3 0 13-16,1-1-13 16,3-2 3-16,0-3 0 15,0 2 13-15,-1-3-9 16,-3 0 0-16,-4 0-4 16,-1 3-9-16,-2 1-30 15,-2 2-57-15,-3-1-104 16</inkml:trace>
  <inkml:trace contextRef="#ctx0" brushRef="#br0" timeOffset="24179.0445">29743 1685 667 0,'0'0'60'16,"0"0"-12"-16,0 0-28 0,0 0 11 16,0 0-31-16,0 0-6 15,-1 32 6-15,1 2 2 16,4 4 7-16,4 3-4 16,-1 3-1-16,0 0 9 15,-2 5-12-15,0-2 5 16,1-4-1-16,-2-2-1 15,1-8-4-15,0-5 0 16,-3-8 2-16,-2-8-8 16,0-4 6-16,0-3-10 0,1-2-2 15,-1-3-40-15,0 0-13 16,0 0-3-16,0-9-17 16,-8-8-278-16</inkml:trace>
  <inkml:trace contextRef="#ctx0" brushRef="#br0" timeOffset="24466.8811">29706 1850 293 0,'0'0'70'0,"0"0"-4"16,0 0 4-16,0 0-23 16,0 0-31-16,0 0-9 15,43-62 17-15,-14 54 12 16,2 1-36-16,3 3 6 15,2 4 1-15,0 0-6 0,1 0 1 16,-4 11-2-16,-6 1 0 16,-9 5 0-16,-5-2-10 15,-9 2 10-15,-4-3-3 16,0-2 7-16,-1 2 8 16,-15 1 4-16,-4-2-2 15,-4-4-12-15,2 0-2 16,1-8-20-16,5-1-34 15,4 0-122-15</inkml:trace>
  <inkml:trace contextRef="#ctx0" brushRef="#br0" timeOffset="24797.6908">30279 1659 516 0,'0'0'134'0,"0"0"-125"16,0 0-5-16,0 0-2 16,-81 29 4-16,62-7 17 0,7 4-10 15,0 7 4 1,5 3 3-16,4-1-15 0,3 2 6 15,0-2-11-15,0-5 4 16,3-2-8-16,4-9 7 16,2-5-6-16,-2-3 0 15,1-8-40-15,-1 0-2 16,4-3-25-16,-2 0-83 16,0 0-63-16</inkml:trace>
  <inkml:trace contextRef="#ctx0" brushRef="#br0" timeOffset="25218.6102">30307 1741 581 0,'0'0'58'0,"0"0"-17"16,0 0-4-1,0 0-14-15,0 0-6 0,0 0-17 16,12 5 0-16,-1 9 16 16,2-2-10-16,2 4 8 15,-1-2-13-15,2-2 3 16,-6 0 4-16,2-3-6 16,-3-2-4-16,-3-1 1 15,0 1-41-15,-2-4-14 16,-4 1-27-16,0-2-58 15,0-2-109-15</inkml:trace>
  <inkml:trace contextRef="#ctx0" brushRef="#br0" timeOffset="25682.9019">30491 1780 347 0,'0'0'166'0,"0"0"-161"16,0 0 54-16,0 0-4 15,0 0-3-15,0 0 10 16,0-5-29-16,0 5-1 16,0 0-17-16,0 0-12 0,0 0-6 15,0 0-7 1,0 7 10-16,0 8-5 0,0 7 6 15,-3 1-1-15,-2 4 0 16,1 2 2-16,-2 3-2 16,-1-3 0-16,2 0 0 15,-1-3 2-15,1-6 0 16,-1-3-2-16,2-5 0 16,-2-7 6-16,0-3-6 15,-1-2 37-15,-4 0 2 16,-2 0 2-16,-1-7-35 15,-4-5 4-15,5-3-10 16,-2 4 10-16,4-2-10 16,4 4 0-16,1 4-11 15,2-1 7-15,1 6-37 16,3 0-10-16,0 0-26 0,0 0-90 16,10 10-17-16,0 0-35 15</inkml:trace>
  <inkml:trace contextRef="#ctx0" brushRef="#br0" timeOffset="26604.9736">30713 2131 176 0,'0'0'206'0,"0"0"-186"16,0 0 31-16,0 0 43 15,0 0-17-15,0 0-17 16,0 1 23-16,0-5-14 16,0-5-32-16,0-1-7 0,4-3-24 15,2 2 5-15,2-1-11 16,-5 1 4-16,1 0-4 16,-3 4 5-16,-1 2-5 15,0 3 0-15,0 2-2 16,0 0-1-16,0 0 0 15,0 0-21-15,0 0 15 16,0 0-17-16,2 9 23 16,-2 7-2-16,3 0 10 15,0 1-9-15,0-1 4 16,0 1-4-16,0-3 0 16,-1 1 0-16,-1-2-2 15,1-2-4-15,-2 1-33 16,0-6 5-16,0 0-20 15,1-1 5-15,1-2-58 0,2-3-142 16</inkml:trace>
  <inkml:trace contextRef="#ctx0" brushRef="#br0" timeOffset="27177.7292">31068 1601 192 0,'0'0'390'0,"0"0"-373"0,0 0 2 15,0 0 30-15,0 0 3 16,0 0-52-16,9 20 0 16,-3 6 42-16,4 12-1 15,0 1-3-15,1 5-7 16,0 2-3-16,-3 4 2 16,0 8-21-16,-1 1 11 15,-1 2-17-15,-1-2 2 16,1-5 4-16,-3-2-7 15,-2-5-1-15,1-7 1 16,-2-6 1-16,0-6-4 16,0-7 1-16,0-4-8 0,0-7 6 15,0-3-31-15,0-2-37 16,0-4-39-16,0-1-34 16,0 0-119-16</inkml:trace>
  <inkml:trace contextRef="#ctx0" brushRef="#br0" timeOffset="27612.0211">31459 1847 616 0,'0'0'40'0,"0"0"-39"16,0 0-2-16,0 0 2 16,0 0 24-16,0 0 0 0,30 48 4 15,-16-20 22 1,1 2-25-16,2-2-13 16,-1-2-3-16,2-2-10 0,-3-1 8 15,-2-4-8-15,-2-5 0 16,-4-5-13-16,-1-3-34 15,-3-4-19-15,-3-2-21 16,0 0-131-16</inkml:trace>
  <inkml:trace contextRef="#ctx0" brushRef="#br0" timeOffset="27865.665">31588 1903 505 0,'0'0'30'15,"0"0"-19"-15,0 0 8 16,0 0 33-16,0 0-23 16,-38 87 13-16,27-63-9 15,2 4-18-15,-3-3-9 16,0 0-6-16,2-4-20 15,0-2-22-15,3-5-27 16,4-8-43-16,3-3-107 16</inkml:trace>
  <inkml:trace contextRef="#ctx0" brushRef="#br0" timeOffset="28294.4189">31729 2080 440 0,'0'0'55'16,"0"0"-48"-16,0 0 46 15,0 0 3-15,83 2-18 16,-72 3 3-16,-1 0-12 15,-3-2-15-15,-2 3 3 0,-4-3-17 16,-1-1 0-16,0 5-3 16,0 1 12-16,0 4-9 15,-7 3 9-15,-8-1-2 16,2 0 10-16,-4-2-17 16,4-1 3-16,4-2-3 15,2-4-1-15,4 1-3 16,1 0-16-16,2-1-14 15,0 2 26-15,0-2-11 16,15 0 10-16,-2 0 8 16,3-1-15-16,3-3-1 15,0 2 3-15,3-2-29 16,-1-1-21-16,3 0-37 0,-5 0-130 16</inkml:trace>
  <inkml:trace contextRef="#ctx0" brushRef="#br0" timeOffset="28678.6138">32191 1537 406 0,'0'0'42'0,"0"0"11"16,34 80 19-16,-16-37 0 16,3 4-28-16,3 4 17 15,3 2-15-15,-5 0-32 16,4 8 29-16,-7-5-16 15,-4 2-8-15,-3-3 2 16,-8-4-19-16,-4-5 11 16,0-3-13-16,-3-6 4 15,-18-1-7-15,-7-2 3 0,-11-2-38 16,-5 1-31 0,-4-4-79-16,-8-9-167 0</inkml:trace>
  <inkml:trace contextRef="#ctx0" brushRef="#br0" timeOffset="39266.7829">25264 1591 382 0,'0'0'63'0,"0"0"-60"16,0 0 30-16,0 0 44 15,0 0-8-15,0 0-46 16,0 0-8-16,-28-35 1 16,26 31-15-16,-1-1 5 0,2 5-4 15,-2-2 3-15,0-3-1 16,3 3-3-16,-3-2 8 15,1 1 13-15,-2 3-14 16,-2 0 2-16,2-1-3 16,-3-3 2-16,1 1 9 15,-1-2-12-15,0 1 1 16,-1-1 24-16,4 0-21 16,-4-4-4-16,2 3 7 15,-1 1-12-15,-1-2 11 16,1 3-10-16,-1-6-1 15,0-2 2-15,-2 5-1 16,3-6-2-16,-2 6 0 0,0-3 2 16,-1 4 1-16,-5 0 7 15,0-4 4-15,-4 5-4 16,-1 1-10 0,-4-1 0-16,2 3 1 0,-5 0 0 15,-1 1 10-15,-2-1-11 16,-3 0 3-16,0-1 8 15,-1 1-5-15,2 2-3 16,3 0 5-16,-1 0-8 16,1 0 12-16,3 0-3 15,0 0-1-15,0 5 4 16,1 0-8-16,0 4 4 16,0 0-4-16,1 4-2 0,0 1 3 15,2 1-5 1,1 6 0-16,2-6-4 0,5 4 3 15,2 3 0-15,3 2 1 16,2 0-4-16,2 1 4 16,2-5 0-16,2-1 0 15,-1 0 1-15,2 1 1 16,0 0-3-16,0 0 1 16,0 4-1-16,0-2 1 15,0 1 0-15,0-2 0 16,5 3-1-16,4-2-3 15,1 0 4-15,2-2-2 16,0-2 2-16,0 1-1 0,-2 0 1 16,2-4 0-16,0 1 0 15,0 0 1-15,0-2-1 16,0-2 0-16,2 2-2 16,-1-1 0-16,0-3 2 15,5 1 0-15,0-1-2 16,3-3 2-16,1 0-1 15,2 1-3-15,-1-5 0 16,-1 1 3-16,0 1 1 16,-2-2 0-16,-1 2-1 15,0-2 3-15,0-2-2 16,-2 1 0-16,-3-1 2 16,4 2-1-16,-5-1 0 15,3-2 3-15,1 2 9 16,-1-2-11-16,2 0 3 0,0 0 1 15,1 0-3-15,4-2 9 16,-4-3-7-16,5 0 2 16,-3 0 3-16,0 0-9 15,-2-2 1-15,-1 2-2 16,-3 0 5-16,1-2-1 16,1 2-4-16,1-4 2 15,-3 2 9-15,1-1-9 16,-2 2 3-16,0-2-3 15,-2 5 2-15,-1-5-1 16,1 2-2-16,-3 3-1 0,-2-4 6 16,2 2-4-1,-1 0-2-15,-1-2 0 0,1 1 4 16,-1-2-4 0,0-1 1-16,2-2-1 0,2 2 1 15,-1-2-1-15,1 0 0 16,-1 0 0-16,-4 5 1 15,0-4-2-15,0 3 1 16,-3 0 0-16,2 0 3 16,-4-1 2-16,3 3-5 15,-4-4 0-15,2-1 5 16,-2 3 0-16,0-5-5 16,0-1 0-16,0 3 9 15,0-1-6-15,0 2-1 0,0-2-1 16,0 2 3-16,0-3 2 15,-2 2-2-15,-3-1-3 16,-1 0 6-16,1-3-2 16,-1 1-5-16,0-3 0 15,-1 2 4-15,1-1-1 16,0-2-3-16,-2 4 0 16,2-3 1-16,-3-1-1 15,5 4 0-15,-1 2 0 16,1 1 3-16,-1-5-4 15,-2 0 1-15,1 1 0 16,0 5 4-16,2 4-1 0,-3-6-3 16,-1 3 0-16,0-3 1 15,-1 0-2-15,0 5 1 16,-3-3 0-16,2 1-2 16,-2 1 2-16,0 0 0 15,1 1 0-15,0 0 5 16,-1-4-2-16,3 6-2 15,-1-1 1-15,-1-2-2 16,0 4 1-16,0-4-1 16,0-3 0-16,-1 6 2 15,0-2-3-15,2 4 1 16,-3-3 0-16,0 3-4 16,0 1 2-16,0 0 2 15,-4-1-3-15,1 1 2 16,-3 1 0-16,-3-2 1 0,-3 2 0 15,-2 0-5-15,-3 0 8 16,2 0-3-16,-2 6 0 16,2 0-1-16,3 1-1 15,5-4 2-15,2 1 0 16,5-1 0-16,1 1 1 16,3 0-1-16,0 2 0 15,0-1 0-15,0 0-4 16,0 3 4-16,-3 3 0 15,2 1-5-15,-1 2 5 16,0 0-6-16,1 2 6 0,1-1-8 16,-1 4 6-16,3-5 1 15,1 6 1 1,0-3-5-16,0-1 4 16,0 2 0-16,3-5 1 0,-2 1-7 15,2 3 2-15,3 1 5 16,-1-1 0-16,1 0-5 15,0-2 5-15,0-1-7 16,0 3 6-16,0-1-11 16,0-2 9-16,0 2 1 15,0-4 0-15,0 0-3 16,3 2 1-16,0-4 0 16,1 1 2-16,-1-2-6 15,2-1 5-15,1 1 3 0,0-2 0 16,-3 0-3-16,3-2 3 15,-2 0 0-15,-1-2-2 16,0-3-32-16,1 3 1 16,-1-3-36-16,-3 0-101 15,0 0-270-15</inkml:trace>
  <inkml:trace contextRef="#ctx0" brushRef="#br0" timeOffset="48686.7555">7775 7004 395 0,'0'0'31'0,"0"0"2"16,0 0 21-16,0 0 16 16,0 0-26-16,0 0-18 15,0 0 20-15,0 0-20 0,-1-2 4 16,1-1 16-16,0 1-17 16,0 2 9-16,0 0 2 15,0 0-24-15,0 0 1 16,0 0-13-16,0 0-3 15,0 0-2-15,0 0-7 16,10 0 8-16,11 0-1 16,3 0 4-16,7 0-3 15,4 0 0-15,-1 0 0 16,9 5-4-16,-3-4 2 16,2 0 2-16,-3-1 0 15,-6 0-3-15,-7 0 1 16,-7 0 2-16,-8 0 0 15,-3 0-2-15,-4 0 4 16,-4 0-2-16,3 0 0 0,-3 0 2 16,0 0-2-16,0 0 1 15,0 0-1-15,0 0 0 16,0 0-25-16,0 0-43 16,0 0-60-16,0 2-90 15,0-2-145-15</inkml:trace>
  <inkml:trace contextRef="#ctx0" brushRef="#br0" timeOffset="49099.6242">8075 6919 180 0,'0'0'268'15,"0"0"-268"-15,0 0 0 16,0 0 27-16,0 0 25 16,0 0-16-16,97-5 7 15,-78 5-15-15,-2 3-17 0,1 5 16 16,-1 1-24-1,-3 1 2-15,0-1 3 0,-3 2-7 16,-3-1 20-16,-5 0-4 16,-3 2-2-16,0 1 20 15,0-1-19-15,-6 2 4 16,-6-1 1-16,-6-2-19 16,6-2 26-16,-4-3-13 15,2 1-15-15,-1-2 0 16,2-1-5-16,0 4-57 15,2 0-70-15,-2-1-144 16</inkml:trace>
  <inkml:trace contextRef="#ctx0" brushRef="#br0" timeOffset="49732.7332">7760 7532 176 0,'0'0'234'16,"0"0"-186"-16,0 0 2 15,0 0 0-15,0 0-21 0,0 0 7 16,21 0-18-16,-3-3 12 15,7-2-8-15,2 2-4 16,3 1 2-16,3-1-20 16,4 3 6-16,1-2-6 15,-4 2 5-15,0 0-6 16,-10 0 1-16,-5 0 0 16,-7 0 0-16,-3 0 0 0,-1 0 0 15,-5 0 0 1,-3 0-27-16,1 0-13 15,-1 0-54-15,0 0-53 0,0 0-238 16</inkml:trace>
  <inkml:trace contextRef="#ctx0" brushRef="#br0" timeOffset="50099.7822">7993 7441 288 0,'0'0'51'16,"0"0"-38"0,0 0 6-16,0 0 14 0,91 13 9 15,-67-9-6-15,-2 2 16 16,2 1-24-16,-6 3-5 15,0-2 15-15,-3 2-18 16,0-2 3-16,-5 2-10 16,-2-2-12-16,-3-2 15 15,0-1-6-15,-4-1-1 16,-1 2 16-16,0 1-20 16,0-1 2-16,-8 2-7 15,-7 4-2-15,-3-2-16 16,3 3-27-16,-3-1-47 15,-3 2-57-15,-1 3-238 0</inkml:trace>
  <inkml:trace contextRef="#ctx0" brushRef="#br0" timeOffset="50614.8716">7848 8177 531 0,'0'0'41'0,"0"0"-14"16,0 0 24-16,0 0-4 0,0 0-20 15,0 0-7 1,15 0 17-16,3 0-21 15,5 0 5-15,2 0-14 0,9 0-4 16,1 0 2-16,0 0-5 16,-2 1 0-16,-2 0 0 15,-2 5 0 1,-7-4 0-16,-1-1-2 0,0 2-18 16,-6-1 19-16,3-2-3 15,-6 0-7-15,-1 0 1 16,0 0-7-16,1 0-11 15,-2 0 0-15,-1 0-31 16,-3-5-29-16,-1-1-85 16</inkml:trace>
  <inkml:trace contextRef="#ctx0" brushRef="#br0" timeOffset="51060.642">8089 8104 492 0,'0'0'63'16,"0"0"-62"-16,0 0 9 15,0 0 27-15,0 0-9 16,0 0 10-16,56-16-8 15,-38 15-18-15,3-1 14 16,-3 2-10-16,0 0-8 0,0 0 3 16,-2 5-11-16,3 5 0 15,-4 2 4-15,0 2-2 16,-1 1 0-16,-2 1-2 16,1 1 1-16,-4 2 9 15,-3 1-10-15,-3 0 6 16,-1-1 7-16,-2-1-13 15,0 2 16-15,0 0 5 16,-14-2-2-16,3-1 28 16,-3-4-23-16,0 0-8 15,2-3 5-15,0-1-21 16,2-2 0-16,0 1-2 16,-1 1-35-16,5 2-52 15,-6 3-139-15</inkml:trace>
  <inkml:trace contextRef="#ctx0" brushRef="#br0" timeOffset="71383.1254">7004 6786 509 0,'0'0'51'15,"0"0"-45"-15,0 0-6 16,0 0 55-16,0 0-20 16,0 0 4-16,0 0 12 15,0 0-14-15,42 0 6 16,-39 0-10-16,3 0-12 15,3 0-4-15,1 0-15 16,5 0 4-16,0 2-1 16,4 4-2-16,1 3 5 15,2 1-5-15,0-1-3 16,0 5 4-16,0-1-1 16,-1 1-3-16,-1 1 0 15,-3-1 0-15,-2 1-5 16,-3-2 3-16,-3-2-16 0,-2-1 10 15,-4-3-34-15,0-2-19 16,-3-2-31-16,0-3-10 16,0 0-64-16,0-3-237 15</inkml:trace>
  <inkml:trace contextRef="#ctx0" brushRef="#br0" timeOffset="71669.9619">7335 6782 502 0,'0'0'56'16,"0"0"-54"0,0 0 48-16,0 0-10 0,0 0-15 15,0 0-6-15,-43 35 5 16,22-16-4-16,-3 3-14 15,0-2 22-15,-1-1-23 16,4-2 1-16,2-3-6 16,4-1 0-16,4-4-8 15,5-1-5-15,5-4-46 16,1-2-16-16,0-2-65 16,0 0-92-16</inkml:trace>
  <inkml:trace contextRef="#ctx0" brushRef="#br0" timeOffset="72029.7561">7426 6933 135 0,'0'0'344'16,"0"0"-337"-16,0 0-6 15,0 0 18-15,0 0 16 0,0 0-8 16,66-64 0 0,-57 51-5-16,1-1 11 0,-1 6-10 15,-3 1 5-15,-3 4-3 16,-1 3-11-16,-2 0 14 16,0 0-5-16,0 0-22 15,0 12 16-15,3 5 11 16,-2 5-4-16,1-2-6 15,-1 1-8-15,2-1 10 16,0 2-13-16,-2-2-6 16,-1-3-1-16,0-3-9 15,3-8-72-15,-3-4-71 16,0-2-276-16</inkml:trace>
  <inkml:trace contextRef="#ctx0" brushRef="#br0" timeOffset="73087.8153">7181 7408 673 0,'0'0'30'16,"0"0"-16"-16,0 0-2 15,0 0 6-15,0 0 11 0,0 0 21 16,66 0-25-16,-46 9-6 16,-1 3-9-1,0 0 9-15,-4 0-11 0,-3-1-8 16,-1 0-1-16,-5 3-4 16,-3 0-24-16,-3 0 0 15,0 0-41-15,0-3-8 16,0-4 1-16,-2-3-109 15</inkml:trace>
  <inkml:trace contextRef="#ctx0" brushRef="#br0" timeOffset="73349.2248">7408 7386 643 0,'0'0'86'0,"0"0"-81"16,0 0 39-16,0 0 6 16,0 0-27-16,0 0-2 15,-86 45-11-15,71-26 0 16,-3 2-5-16,4 0-1 16,0 3-7-16,2-4 3 15,0-3-16-15,3-3-11 16,3-2-43-16,3-5-18 15,3-4-44-15,0-3-201 16</inkml:trace>
  <inkml:trace contextRef="#ctx0" brushRef="#br0" timeOffset="73863.9391">7449 7471 330 0,'0'0'266'16,"0"0"-254"-16,0 0-5 15,0 0 29-15,0 0-14 16,0 0-7-16,74-5 4 16,-60 5-2-16,2 4 3 0,-4 4-2 15,0-2-17-15,-3 2 5 16,-3 3-3-16,-3 0 1 15,-3 3-4-15,0 0 0 16,0 0 1-16,-9 2 2 16,-4-1-2-16,-1 0 1 15,2-2-2-15,0-3 1 16,5 0-2-16,2-5-3 16,2 0-10-16,3-2 7 15,0-2-19-15,0 1-12 16,0-1 37-16,12-1-4 15,1 0 5-15,-1 0 0 16,-1 0 1-16,5 0 0 0,-4 0-1 16,0 8 7-1,2 1 18-15,-2 5-3 16,1 3 15-16,-4 1-13 16,-3 1-4-16,-6-1 12 0,0-1-15 15,0 1 10-15,-3 2-4 16,-9-3-23-16,-4 0-11 15,-4 0-57-15,-2-1-90 16,-5-4-123-16</inkml:trace>
  <inkml:trace contextRef="#ctx0" brushRef="#br0" timeOffset="74181.7493">7156 8257 648 0,'0'0'139'15,"0"0"-131"-15,0 0-1 16,0 0 56-16,0 0-22 15,0 0-19-15,91 70 4 0,-70-55-14 16,0 1-7 0,0-2-1-16,-5-1 0 0,-1-3-8 15,-6 0 4-15,-1-4-23 16,-7-2-11-16,2-2-48 16,-3-2-57-16,0 0-67 15</inkml:trace>
  <inkml:trace contextRef="#ctx0" brushRef="#br0" timeOffset="74462.1841">7399 8187 703 0,'0'0'89'16,"0"0"-47"-16,0 0 34 0,0 0-37 15,-83 51-25-15,62-27 3 16,1 0-2-16,1 3-8 16,0-2-3-16,1-2-4 15,0-1 0-15,3-3-3 16,2-2 3-16,2-5-23 16,2-2-1-16,6-4-36 15,3-2-43-15,0-2-33 16,0-2-59-16,3 0-9 15</inkml:trace>
  <inkml:trace contextRef="#ctx0" brushRef="#br0" timeOffset="74871.9454">7525 8303 599 0,'0'0'11'16,"0"0"6"-16,0 0 48 16,0 0-3-16,-20 82-10 15,19-64-8-15,1-1-13 16,0-4-7-16,4 2-10 0,11-5-11 16,0-3-1-16,1-2-2 15,-2-5-4-15,2 0 0 16,-4 0 4-16,0 0 0 15,-1-8-1-15,-4-1-1 16,-2 0 2-16,-2 1 4 16,-3 5 3-16,0 3 23 15,0 0-3-15,0 0-4 16,0 0-1-16,0 0-15 16,0 11 3-16,0 10 1 15,0 9 4-15,0 1 3 16,5 0-18-16,3 1 0 15,1-6 0-15,6-5-44 0,0-11-35 16,4-10-116 0,1-3-106-16</inkml:trace>
  <inkml:trace contextRef="#ctx0" brushRef="#br0" timeOffset="75514.1197">9658 5871 688 0,'0'0'11'16,"0"0"2"-16,0 0-9 16,0 0 29-16,34 76-21 15,-15-53-5-15,0-1 14 0,-2-3-12 16,1-4 3-16,-6-3-12 15,0-4 4-15,-2-4-8 16,-4-1-26-16,2-3-48 16,-4 0-49-16,0-15-175 15</inkml:trace>
  <inkml:trace contextRef="#ctx0" brushRef="#br0" timeOffset="75816.9454">9849 5891 440 0,'0'0'27'0,"0"0"24"0,0 0 17 15,0 0-15-15,14 97-15 16,-14-65 6-16,0 1-5 16,0-2-4-16,0 1 14 15,-4-5-20-15,-11-2-3 16,-3-5-7-16,0-3 0 15,-2-2 4-15,-2-6-13 16,0-4-1-16,-2-5 1 16,1 0-8-16,3 0 0 15,1-10-2-15,5-1-3 16,7-2 2-16,2 1-11 16,4 2-47-16,1 1-22 15,0 1-59-15,6 1-96 16</inkml:trace>
  <inkml:trace contextRef="#ctx0" brushRef="#br0" timeOffset="76182.7365">10130 6157 567 0,'0'0'28'16,"0"0"-7"-16,0 0 62 15,0 0-15-15,23-78-17 16,-14 72-7-16,-2 0-29 15,1 6 6-15,-2 0 18 16,-2 0-26-16,-1 3 7 16,0 16 3-16,0 8-11 15,3 5 4-15,-1 2-16 16,1 2 0-16,-1-3-9 16,3-6-70-16,-2-5-124 15,0-13-218-15</inkml:trace>
  <inkml:trace contextRef="#ctx0" brushRef="#br0" timeOffset="76904.0869">11397 5894 659 0,'0'0'0'0,"0"0"6"0,0 0 2 16,0 0 14-16,0 0-18 16,0 0 21-16,0 92 8 15,21-61-11-15,-1-3 20 16,3-3-28-16,-2-6-5 15,0-4-9-15,-5-3 3 16,-1-7-7-16,-6-1-10 16,-4-2-27-16,0-2-18 15,-3 0-31-15,-2-3-53 16,0-12-305-16</inkml:trace>
  <inkml:trace contextRef="#ctx0" brushRef="#br0" timeOffset="77263.8826">11620 5932 430 0,'0'0'206'0,"0"0"-199"16,0 0 37-16,0 0 19 15,-22 96-32-15,13-69-21 16,3 0 0-16,0 1-3 15,2-1-3-15,4-1 13 16,-3-1-12-16,0-3-2 16,0-3 5-16,-3-2-5 0,1-4 6 15,-2-3 2-15,-2-2-6 16,1-5 11-16,-3-3 3 16,-3 0-7-16,-2 0-7 15,1 0-4-15,-3-8-2 16,3-3-2-16,2 5-10 15,1 0 13-15,3 3-28 16,0 1-20-16,6 2-7 16,3 0-45-16,0 0-47 15,3 0-128-15</inkml:trace>
  <inkml:trace contextRef="#ctx0" brushRef="#br0" timeOffset="78549.1941">11801 6346 343 0,'0'0'34'16,"0"0"15"-16,0 0 20 15,0 0-5-15,0 0-37 16,0 0-7-16,-15-10-18 16,14 10 4-16,1 0 16 15,0 0-9-15,0 0 4 16,0 0-10-16,0 0-3 0,0 0-8 16,0 0 4-1,0 0 0-15,0 0-3 0,-2 0 2 16,2 0-1-16,0 0-9 15,0 0-22-15,0 0 7 16,0 2-10-16,0-2 7 16,0 0 19-16,0 0-6 15,0 0 1-15,2 0-2 16,-2 0-22-16,0 0-31 16,0 0-77-16</inkml:trace>
  <inkml:trace contextRef="#ctx0" brushRef="#br0" timeOffset="79182.8314">11758 6364 143 0,'0'0'311'0,"0"0"-258"15,0 0 29-15,0 0-15 16,0 0-16-16,0 0-35 16,-12-30-6-16,12 20 2 15,0 2-7-15,1-1 9 16,8 1-6-16,3 2-8 16,3 4 5-16,-3 0-5 15,-2 2 0-15,1 0 0 16,-1 0-2-16,-1 0-1 15,-3 4 3-15,-1 7 0 16,-4-1-1-16,-1 4 3 0,0 5-2 16,-9 1 0-16,-8 0-12 15,0 1 6 1,-2-4 0-16,2-2 3 0,-1-1 1 16,3-1-5-16,5-4 3 15,4 1 2-15,3-4-13 16,3 0 15-16,0-4-14 15,1 1-1-15,17-3 12 16,3 0 6-16,8 0-2 16,4 0 0-16,5-8 4 15,-2-1-4-15,-2-1-1 16,-4 1-13-16,-3 1-13 16,-6 1-81-16,-2 0-51 15,-3 1-229-15</inkml:trace>
  <inkml:trace contextRef="#ctx0" brushRef="#br0" timeOffset="80900.8552">12620 5898 94 0,'0'0'31'0,"0"0"19"16,0 0 13-16,0 0 14 0,0 0-10 15,0 0-34-15,-13-20 25 16,13 20 14-16,-3-1-14 15,3-1-3-15,0 2-1 16,0 0-3-16,0 0-18 16,0 0-28-16,0 0-1 15,0 0-4-15,0 3 0 16,10 11 9-16,5 4 8 16,1 1-3-16,1 3 5 15,0 0-14-15,0-3 5 16,1-2-9-16,-3-5 0 15,-2-2 1-15,-4-5-2 0,0 0-11 16,-3-4-14 0,-2 0-31-16,-2-1-16 0,-1 0-9 15,-1 0-58 1,0-2-64-16</inkml:trace>
  <inkml:trace contextRef="#ctx0" brushRef="#br0" timeOffset="81250.1634">12797 5931 403 0,'0'0'38'0,"0"0"-29"16,0 0 47-16,0 0 5 16,0 0-18-16,0 0-21 15,12 81 9-15,-12-55-12 16,0-4-5-16,0 0 19 0,0-3-25 15,-7-2 7-15,-2-3-4 16,0-1-9-16,0 1 12 16,-3-2-9-16,2-4-3 15,-1-1 5-15,-1-2-4 16,0-3-2-16,2 1 0 16,-5-1 5-16,3-2-4 15,0 0-2-15,3 0 0 16,2 0-4-16,2 0-3 15,-1 0-36-15,5 0-27 16,1 0-33-16,0 0-94 16,0 0-113-16</inkml:trace>
  <inkml:trace contextRef="#ctx0" brushRef="#br0" timeOffset="83213.5544">12941 6244 195 0,'0'0'209'0,"0"0"-176"15,0 0 29-15,0 0-6 16,0 0-4-16,0 0 7 16,-2-7-26-16,2 7-5 15,0 0 1-15,0 0-18 16,0 0 13-16,0 0-6 16,0 0-8-16,0 0 13 15,0 0-17-15,0 0 7 16,0 0-6-16,0 0-3 0,0 0-4 15,0-2 0-15,0-1 1 16,0 0-8-16,3-4 7 16,7 0 0-16,-4 0 0 15,2 2-2-15,0 0 1 16,-1 2 1-16,0-1 0 16,-2 4-1-16,-4 0 1 15,4 0-3-15,-5 0 0 16,0 0-6-16,0 2 9 15,1 8 0-15,1 0 1 16,-2 1 3-16,0 2-4 16,0-1 0-16,0 0 0 15,0 1 3-15,0 0-4 0,-5-3 1 16,2 2 0 0,-1 0-4-16,-2-3 4 0,0 2-5 15,0-4 4-15,0 0-14 16,4-2 10-16,2-4-6 15,-1 1-8-15,1-2 12 16,0 0-12-16,0 0 11 16,0 0 6-16,0 0 0 15,0 0 2-15,1-3 0 16,1-2 1-16,-2 0 3 16,3 3-4-16,0 0 0 0,3-1-1 15,-6 1 4 1,0-3-3-16,1 5 0 0,-1 0 0 15,0 0-1-15,0 0 1 16,0 0 0-16,0 0 1 16,0 0 1-16,0 0 0 15,0 0-2-15,0 0 0 16,0 0 0-16,2-3 0 16,-1 1 0-16,1 1-2 15,1-1 4-15,-2 0-2 16,1 0 0-16,2 2 0 15,-1-3-3-15,2-1 3 16,-2 3 0-16,1-2 1 16,-1 1 1-16,-2 1-2 0,1 0 0 15,-2 1 1-15,0 0 7 16,0 0-4-16,0 0 10 16,0 0 4-16,0 0-10 15,0 0 0-15,0 0-2 16,0 0-4-16,0 0 12 15,0 0-9-15,0 0-4 16,0 0 2-16,0 0 0 16,0 0-4-16,0 0 1 15,0 0 0-15,0 0-5 16,0 0 4-16,0-2-2 16,5 2 1-16,1-3-5 15,-2 3 4-15,5-2 3 16,-2 2 0-16,-1-2-1 0,0 1 1 15,-4-2 0-15,4 3-1 16,0 0 0-16,-2 0 1 16,1 0-3-16,1 0-2 15,-2 0 3-15,5 0 2 16,-3 4 0-16,0 3 0 16,0-3 0-16,-3 1 0 15,-1 0 0-15,-2-2 0 16,1-1-1-16,1-1 2 15,-1 0-1-15,2 1 0 16,-2-1 1-16,-1 2-1 0,2 1 0 16,-1 1 0-1,-1 0 1-15,3 2-1 16,-1 2 0-16,-2-3 0 16,0 2 1-16,0-1-1 0,1-3 0 15,1-1 0-15,-2-1-1 16,0-1 3-16,0 0-2 15,0-1 7-15,0 0-5 16,0 0 4-16,0 0 0 16,0 0-6-16,0 0 9 15,0 0-8-15,0 0 0 16,0 0 0-16,-3 0 1 16,1 0-3-16,1 0 1 15,-1 0-1-15,2 0-2 0,0 0 3 16,0 0-6-16,0 0 6 15,0 0-11-15,-1 6 11 16,-1 1-2-16,-2 1 2 16,-2 3 0-16,-1-2 1 15,-3 3-1-15,0-2 0 16,-2 1 2-16,-1-2-2 16,-4 0 0-16,0-1 1 15,2-1 0-15,-2-2-1 16,5-2 0-16,2-3 4 15,-2 0 0-15,1 0-4 16,1 0 0-16,-2-3 2 16,3-5 0-16,0 0-1 0,0 2-1 15,3-2 0-15,2 4-4 16,1 0-1-16,3 1-3 16,0 2-18-16,0-1-4 15,0 0-33-15,3 1-30 16,7-3-62-16,5-1-234 15</inkml:trace>
  <inkml:trace contextRef="#ctx0" brushRef="#br0" timeOffset="83837.9381">14089 6070 527 0,'0'0'1'0,"0"0"17"16,0 0 15-16,0 0-15 16,0 0 1-16,76 75-3 15,-58-66-2-15,3-1 5 16,-2-1-5-16,-1-2-14 16,-2-1 0-16,-3-3-10 15,-3-1-30-15,-4 0-54 16,-3 0-57-16,-3 0-145 15</inkml:trace>
  <inkml:trace contextRef="#ctx0" brushRef="#br0" timeOffset="84157.7556">14250 6152 407 0,'0'0'36'15,"0"0"-31"-15,0 0-1 16,0 0 7-16,0 0 4 16,0 0 16-16,3 51 9 15,-3-37-13-15,0 1 7 16,-3 2-1-16,-7 3-7 16,-4-1 6-16,-2 0-19 0,-2-2-1 15,-1 0 6 1,-2-5-14-16,1-1 10 15,-2-3-5-15,1-3-3 0,3-1 1 16,-1-1-4-16,4-2-3 16,6-1 0-16,4 0-15 15,5 0-12-15,0 0-67 16,2 0-125-16</inkml:trace>
  <inkml:trace contextRef="#ctx0" brushRef="#br0" timeOffset="84848.1571">14374 6011 360 0,'0'0'3'15,"0"0"-2"-15,0 0 19 16,0 0-4-16,0 0 5 16,0 0 21-16,0 18 1 15,0-4 9-15,-6 5-18 16,-3 1-3-16,-6 4-18 16,0 1-12-16,-2 1 7 15,1 2-8-15,3-6-2 0,1 0-23 16,3-5-68-16,4-2-17 15,2-2-138-15</inkml:trace>
  <inkml:trace contextRef="#ctx0" brushRef="#br0" timeOffset="85929.5541">14466 6360 114 0,'0'0'192'16,"0"0"-142"-16,0 0 3 16,0 0-4-16,0 0-12 15,0 0 13-15,0-16-23 0,0 13-14 16,0-2 17-1,0 2-1-15,0 1 0 0,3 1-7 16,-3 1-14-16,0-2 8 16,0 2-8-16,0 0-6 15,0 0 9-15,0 0-7 16,0 0-4-16,0 3 0 16,0 12-3-16,0 2 3 15,0 4 0-15,0-2 0 16,0 0 1-16,0-2-1 15,0-3-3-15,0-5 3 16,0-2-22-16,2-6 5 16,8-1-3-16,7 0-3 15,-1-4 23-15,0-6-14 16,-2-1-4-16,-1 0 11 16,-2 2 3-16,-2 4 4 0,-5 2 0 15,2 2 1-15,-4 1 8 16,1 0-3-16,-2 0 19 15,2 7-1-15,0 4-9 16,-1 4 15-16,-1 0-13 16,-1-1-8-16,2 1 16 15,-1-2-16-15,-1 1-9 16,0-3-5-16,0 0-52 16,0-4-29-16,0 0-103 15</inkml:trace>
  <inkml:trace contextRef="#ctx0" brushRef="#br0" timeOffset="87089.141">15478 6104 424 0,'0'0'89'16,"0"0"-56"-16,0 0 4 15,0 0-23-15,0 0 32 16,0 0-12-16,-6 50 0 16,6-28 1-16,10-3-8 15,4-2-12-15,4-7-9 16,1-5-5-16,2-3 14 16,3-2-6-16,1 0-1 15,-3-4 0-15,-4-5-4 16,-1-3-4-16,-8 1 0 0,-2 1 1 15,-1 1 4-15,-6 4-3 16,0 2 3-16,0 3 15 16,0 0-15-16,0 0 2 15,0 0-7-15,0 3-7 16,-7 13 4-16,7 3 3 16,0 9 0-16,0 3-1 15,5 10 3-15,4-1-2 16,4 0 0-16,1-2 2 15,-3-3-4-15,-1-6 2 16,-5-2 0-16,-4-4 2 16,-1-3 0-16,0-5-2 0,-6-2 0 15,-4-2-4-15,-4-4 2 16,-2-2-1-16,2-5-7 16,-3 0 2-16,2 0-7 15,-3-10 8-15,4-2 5 16,3 1 0-16,4 0 2 15,6-1 0-15,1 0 1 16,0 1-1-16,0-2 0 16,9-2-5-16,10 1 2 15,-1 0 1-15,-1 1-1 16,-2 3 3-16,-4 1 0 16,-1 3 0-16,-6 4 0 15,-1 2 0-15,-3 0-5 16,0 0-74-16,0 4-1 0,-3 5-77 15</inkml:trace>
  <inkml:trace contextRef="#ctx0" brushRef="#br0" timeOffset="87930.1486">15843 6420 203 0,'0'0'36'0,"0"0"27"16,0 0 7-16,0 0-36 0,0 0 16 15,0 0-5-15,0-9 20 16,0 6-28-16,0 1-15 16,0-1 4-16,0 0-13 15,0 2-6-15,0-2 4 16,0 2-8-16,0-2 9 16,0 3 6-16,0-1-12 15,0 1 7-15,0 0-13 16,0 0 2-16,0 0-5 15,0 0 2-15,0 0 1 16,0 0 5-16,0 0-2 16,0 0 12-16,0 0-2 0,0 0-6 15,0 0 3-15,0 0-9 16,0 3 10-16,0 2-7 16,0 0 0-16,0 4 0 15,0 0-3-15,3 1-1 16,5 0 4-16,2 0-2 15,0-1-2-15,1 1 0 16,1 2 3-16,0-2-2 16,0 2-1-16,0-2 0 15,-2 1 10-15,0-3-5 16,-5 0 2-16,-1-3-3 16,-2 1-3-16,-2 0 18 15,0-1 1-15,0 1 1 16,-8-1 3-16,-5-1-17 0,0 1 4 15,-2-2 4-15,0-2-13 16,0 1 6-16,0-2-8 16,2 0 0-16,1 0-2 15,1 0-16-15,2-6-38 16,3-4-32-16,5-4-20 16,1-1 9-16,0-4-165 15</inkml:trace>
  <inkml:trace contextRef="#ctx0" brushRef="#br0" timeOffset="88164.0134">15900 6357 103 0,'0'0'467'0,"0"0"-457"16,0 0 14-16,0 0 36 15,0 0-36-15,0 0 21 16,58 1-13-16,-37 2-14 16,3-3 0-16,1 0-17 15,3 0-1-15,-2 0-30 16,-1 0-57-16,-8-6-111 16</inkml:trace>
  <inkml:trace contextRef="#ctx0" brushRef="#br0" timeOffset="92639.6117">7835 8081 349 0,'0'0'16'16,"0"0"19"-16,0 0 8 16,0 0-6-16,0 0-18 15,0 0 20-15,0 0-12 16,-39-42 7-16,31 39 24 15,0 2-42-15,2-2 5 16,-2 3-5-16,4 0 6 16,1 0-9-16,-1-1-12 15,2 1 0-15,-1-2 2 16,3 1 2-16,-3 1-6 16,3 0 1-16,0 0 0 0,-3 0 2 15,3 0-1 1,-3-2 6-16,1 1 5 0,1-1-8 15,-1 1-3-15,1-1 1 16,-2 2 0-16,-2-2 7 16,-2-1-7-16,3 3-1 15,-4-3 4-15,-1 2-2 16,-3-1-2-16,-1 1-1 16,-2 1 3-16,3-2 6 15,-3 2 0-15,2 0 10 16,-7-3-8-16,2 0-11 15,-4 1 45-15,4 0-42 0,0 0 0 16,0 0 5 0,3-1 2-16,-1 3 16 0,2 0-12 15,0 0-11-15,-3 0 6 16,2 0-8-16,-1 0 1 16,-5 7 4-16,-1 3 12 15,-1-1-16-15,-2 5-4 16,-2 2 10-1,0 0-9-15,-1 1 1 0,4 0 0 16,-1-1 3-16,2 1-2 16,2 1 8-16,-1 1-9 15,2 1 6-15,1-2-6 16,3 2 0-16,2 0-1 16,1 0-1-16,3 3 2 15,-1-2 0-15,5-1-1 16,0-2 1-16,2-2-3 15,2 5 3-15,-1-1-2 0,2 0 1 16,-1 0 2-16,2 2-1 16,0 0 0-16,0 3 0 15,0 1-2-15,0-1 2 16,0 2 0-16,11-1-3 16,-1 3 3-16,5-2 0 15,0 1 0-15,0-1 3 16,1-2-3-16,2-1 0 15,0 0 1-15,3-2 3 16,-2-1-3-16,-1-3-1 16,-3 0 1-16,0-2 1 15,0-2-2-15,1-3 0 16,-2 1 1-16,1-3-2 0,-2 1 1 16,2-1 0-16,0-1 1 15,3 1 0-15,-2-1-1 16,4 0 0-16,0-3 0 15,2 0-1-15,1-3 2 16,3 0-1-16,-3-2 1 16,1 0 1-16,-3 0-4 15,-1 0 2-15,-1 0 0 16,-6 0 0-16,1 0 1 16,-1 0-1-16,-1 0 0 15,0 0 0-15,-1 0 0 16,-1 0 0-16,2 0 1 0,0-4-1 15,-1-1 0-15,3 0 0 16,0-1 1-16,-1-2 5 16,1 2-6-16,0-2 0 15,0-2 1-15,-1 3 3 16,-1-5-4-16,3 0 0 16,-3 0 2-16,2-2 2 15,-1 1-4-15,-4-2 0 16,6 1 2-16,-6 1-1 15,1-1-1-15,0 2 1 16,-2 3 1-16,-5-1 1 16,3 0-3-16,-3 0 0 0,0-2 3 15,2-2 0-15,2-1-3 16,-1 1 0-16,0-1 0 16,0-2 3-16,1 3-3 15,-2-2 0-15,-1 0 1 16,-1-1 1-16,0 0 0 15,0-1 2-15,-1 1 0 16,-1-1 0-16,1 1-4 16,-2 3 0-16,0-1 2 15,0-2 6-15,0-2-7 16,0 3 4-16,0 1 10 16,0-1-13-16,0 3 4 15,0 1-6-15,-3 2 3 16,-2 0 4-16,1 0-6 15,-4 1 4-15,-2-3-3 0,4 1 0 16,-2 2-2-16,1-3 0 16,0 0 0-16,-1 0 1 15,-1 1-1-15,4-2 0 16,-3 1-1-16,2-1 4 16,1 4-3-16,-1-1 0 15,2 1 0-15,-1 3 4 16,-2 0-4-16,1 3 0 15,1-2 2-15,1 2 3 16,-2 0-5-16,0-2 0 16,2 4 1-16,-1 0 4 15,2-3-5-15,-3 4 2 16,3-3 1-16,0 2-1 16,-3 1-4-16,3 0 2 0,0 0 0 15,0 0 0-15,2 0 0 16,1 0 0-16,0-1 0 15,0 1-3-15,0 0-5 16,0 0-18-16,0 0-41 16,0 0-37-16,0 0-145 15,0 0 1-15</inkml:trace>
  <inkml:trace contextRef="#ctx0" brushRef="#br0" timeOffset="93771.5194">7544 8506 305 0,'0'0'66'0,"0"0"-30"16,0 0 32-16,0 0-28 15,0 0 19-15,0 0-17 16,-12-19-37-16,12 14 22 0,0-2 11 15,0 2 13-15,0 0 29 16,-1-1-25-16,1 3-11 16,0-4-6-16,0 0-25 15,0-2 11-15,0 1-5 16,0 0-8-16,0-1 10 16,0 6-13-16,0-2-5 15,0 5-2-15,1 0-1 16,1 0-1-16,2 0-5 15,5 0 4-15,0 0 0 16,3 6 2-16,4 2 0 16,-2 3 0-16,-1 0 1 15,-4 1-2-15,-1 2 1 16,-4 3-5-16,-2 1 4 16,-2 2 1-16,0 0 0 0,0 0 1 15,-3-3-1-15,-3-2-7 16,0-1 5-16,-2-7-12 15,2 1 13-15,3-6-5 16,0 0 6-16,3-1-2 16,0-1-2-16,0 0-1 15,0 0-9-15,0 0-7 16,0 0 9-16,0 0-18 16,0 0 6-16,3 0 21 15,6 0-2-15,5 0 5 16,0 0 0-16,-3 0 0 0,5 0-2 15,-4 0 2-15,0 0 0 16,0 1-2-16,-3 5 1 16,-1 1 0-16,-4 2 1 15,0 1 0-15,-4 2 7 16,0 2-2-16,0 0-1 16,0 1 14-16,0-4-15 15,-5 0 6-15,-3 0 2 16,-1-1-8-16,0-1 18 15,-4-4-14-15,2 1 3 16,-5-3 12-16,4-2-22 16,-4-1 15-16,-1 0-10 0,1 0-2 15,1 0 9-15,0 0-4 16,1-4 2 0,3 1 9-16,3 0-14 0,2 0 1 15,0 1-5-15,6 0 0 16,-3 2 7-16,3 0-8 15,0 0 0-15,0 0-4 16,0 0-15-16,0 0-15 16,0 0-36-16,0 0-58 15,3 0-1-15,6 0-61 16</inkml:trace>
  <inkml:trace contextRef="#ctx0" brushRef="#br0" timeOffset="101431.0119">15799 8082 122 0,'0'0'170'15,"0"0"-109"-15,0 0 2 16,0 0-23-16,0 0-17 15,0 0-17-15,0 0 4 0,-30-29 42 16,25 26-22-16,1 0 23 16,-1 3-19-16,1-1-20 15,-2 1 17-15,-6 0-29 16,-2 0-2-16,-2 0 8 16,-7 0-3-16,-2 7 1 15,-5 1 5-15,-3 4-7 16,1-1 13-16,0 2-14 15,4-3 15-15,4 4-12 16,3-2-3-16,5 4-4 16,1 0 1-16,3-2-3 15,0 4 1-15,6 0 2 16,2 0 0-16,1 6-3 0,3-1 4 16,0 4-1-1,0 2 1-15,0 1 0 0,0-1 10 16,0 1-8-16,4-2 2 15,2 1 15-15,0-4-15 16,3-1 7-16,0-1-8 16,2-2 1-16,2-2 8 15,2 0-11-15,0-2 3 16,1-3 3-16,2 2-7 16,1-3 1-16,2-1-2 15,0-1 2-15,3 0 5 16,4-6-6-16,1-2 3 15,-2-2 6-15,3-1-9 16,-2 0-1-16,0-1 0 0,2-7 4 16,-5-3-2-16,-1 0 0 15,0 2-2-15,-3-4 3 16,0-1 4-16,0 0-7 16,-2-1 5-16,3-1-3 15,1 2 7-15,-7-1-9 16,1 1 6-16,-5 0 7 15,1-2-12-15,-3-1 11 16,2 0-2-16,-1-1-8 16,-1 0 8-16,0-1-9 15,0 1-1-15,-3-1 10 16,-2-3-9-16,-1 0 17 16,-4 0-2-16,0-2-9 15,0-1 14-15,-9-2-7 0,-6-4-2 16,-7 0 6-16,-5 1-17 15,-6 5 6-15,-4 3 4 16,-3 5-11-16,1 5 8 16,-2 7-2-16,-2 5-4 15,0 0-2-15,-6 17-17 16,1 8-10-16,0 11-40 16,5 3-90-16,0 1-95 15</inkml:trace>
  <inkml:trace contextRef="#ctx0" brushRef="#br0" timeOffset="110189.3529">15068 7464 363 0,'0'0'25'0,"0"0"43"16,0 0-13-16,0 0 7 15,0 0-27-15,0 0 5 16,0 0-13-16,-60-66-5 16,54 58 37-16,-2-2-28 15,-1 4 3-15,-1-2-2 16,1 0-19-16,-3 3 2 16,2-1-6-16,-1 1-9 15,-3 1 16-15,1-1-14 16,1 0-2-16,-1 1 2 15,3-2 3-15,-5-1-1 16,0 2-2-16,-4 1 3 16,-4-3 0-16,-7 1-4 0,-4 2-1 15,0 1 0-15,-4 3 5 16,4-3-6-16,1 3 1 16,0 0 0-16,0 0-1 15,7 0 6-15,-3 0-5 16,6 0 0-16,0 0-4 15,-1 3 1-15,0 3 3 16,-4 1 0-16,1 2-2 16,0-2 2-16,2 3 0 15,0-3-1-15,4 3 4 16,0-3-5-16,2 0 2 16,4 1 0-16,-2-1-1 0,4 1 1 15,0 0 0 1,-1 3-2-16,-1 2 3 0,0 2-3 15,0 2 2-15,-1 1 0 16,0 0-1-16,0 4 1 16,4-2 0-16,-1 2 0 15,4-1 2-15,3 4-2 16,0 0 1-16,3 0 0 16,3 2 5-16,0 1-2 15,0 0-4-15,12-2 0 16,3-1 8-16,4-1-8 15,4 0 0-15,-2 0 1 16,3 2 2-16,2-3-2 16,1 2-1-16,0-1 0 15,4-3 8-15,-1 0-11 16,1-3 3-16,4-2 0 16,-1 1 4-16,1-2-4 0,-1-4 0 15,-1-1-5-15,0-3 11 16,-7 0-6-16,0 1 0 15,-4-3 0-15,2 2 6 16,-5-2-3-16,4 0-3 16,-1 1 0-16,2-3 8 15,1-3-8-15,4 0 1 16,1 0 3-16,-2 0 3 0,0 0-5 16,2-3 1-1,0-5 2-15,1-1 2 0,4-2-3 16,-3-1-4-1,4-5 2-15,-3 3 7 0,-4-1-7 16,0 1 5-16,-5-1 1 16,0 1-4-16,-3-3 3 15,1 1-3-15,-4-1-4 16,0 0 17-16,-2 0-11 16,1-2 4-16,-4 0 12 15,0-2-22-15,-4-1 16 16,-3-2-9-16,-1-1-6 15,1-1 17-15,-6-3-16 16,0-2-1-16,0-1-1 16,-6 2 6-16,-8 2 0 0,-5 2-6 15,-1 6 0-15,-5 0-5 16,-2 9 5-16,-4 11-13 16,-3 0-24-16,-9 27-97 15,-5 6-126-15</inkml:trace>
  <inkml:trace contextRef="#ctx0" brushRef="#br0" timeOffset="125519.0852">9953 6360 231 0,'0'0'16'15,"0"0"24"-15,0 0-9 16,0 0 17-16,0 0-5 0,0 0-20 16,0 0 7-16,-18-14-10 15,12 11 12-15,-3 1 20 16,4-1-29-16,-3 1-2 16,0 2-13-16,1 0-6 15,-5 0 10-15,0-2-9 16,0 2 7-16,-3-1 15 15,3-2-24-15,-1 1 12 16,-1 0 6-16,-2-3-19 16,2 5 11-16,-2-4-9 15,1 1-1-15,-3 2 18 16,2 1-16-16,-5 0-3 16,4 0 0-16,-3 0 1 15,-1 0-3-15,3 4 3 16,0 0-1-16,2 1 2 0,1 0-2 15,0 0 0 1,1 0 0-16,-3 1 0 0,0-3 1 16,-2 5 1-1,-5-2 0-15,6 0 0 0,-6 2 2 16,0 0-4-16,-1 0 21 16,2-3-16-16,-2 2 0 15,0-2-3-15,1 0-2 16,4 1 0-16,-2-3 1 15,7 5-1-15,2-2 0 16,-5 0 0-16,4 2-1 16,-2 0 2-16,-2 1-1 0,3 0 0 15,0 0 2-15,-1 1-2 16,7 1 0-16,-5 0 0 16,1 1-2-1,1 2 2-15,-1-2 0 0,2-2 0 16,1 1 1-16,-2 0-1 15,6 0 0-15,-3 2 0 16,0-1-1-16,3 0 1 16,2-1 0-16,-1 2-1 15,2-1 2-15,0 4-1 16,-2-1 0-16,1 3 2 16,1-1 2-16,0 0-4 15,2 3 0-15,-1-1 2 0,2 0 2 16,-1-2-4-16,1 1 0 15,0 0 0-15,0-1 3 16,0 0-2-16,0 0-1 16,3-2 8-16,4 0-5 15,2 1 0-15,2-2-3 16,-2 2 2-16,1 0-1 16,2 1 6-16,0 0 0 15,1-1 4-15,-1-3-4 16,0 3-7-16,2 0 0 15,0-5 4-15,0 1 2 16,4 0-2-16,-2-1 2 16,0 0 1-16,1-1-2 15,-1-1-5-15,-2 1 0 16,4 1 1-16,-3-1 3 16,1 1-4-16,5 3 0 0,-5-4 5 15,2 0-1-15,-1 2-5 16,-1-3 1-16,-1 0 0 15,1 2 0-15,1-5 0 16,-1 2 0-16,-2 3-2 16,2-4 4-16,-1 1-2 15,1-2 0-15,-2 1 2 16,4-2-2-16,-3-1 0 16,1 1 0-16,2-1 3 0,0 0 4 15,-2 0-7 1,4 1 0-16,-1-2 0 15,-1 2 0-15,-2-1 0 16,2 1 0-16,-4-2 0 0,-1 4 2 16,-3-3-2-16,3-1 0 15,0 4 0-15,-1-3 0 16,1 0 1-16,2 0-1 16,0-3 0-16,0 3 1 15,4-3-1-15,-2-1 0 16,4 0 1-16,-2 0-2 15,-1 0 1-15,1 0 0 0,-2 0 4 16,2 0-3 0,-1 0-1-16,-3-1 0 0,1-4 2 15,1 2-3-15,-1-1 1 16,-1 2 0-16,3-3 2 16,-5 3 0-16,2-3-2 15,-1 3 0-15,-1-1 2 16,-4 0 0-16,3 3-1 15,0-1 0-15,-2-2-1 16,1 3 1-16,4-3-1 16,-2 3 0-16,2 0 0 15,0-2-1-15,1-1 3 16,-2 1-2-16,4-1 0 16,-3-1 3-16,1 1-3 15,-1 0 0-15,0-2 0 0,-2 1 0 16,2-3 0-1,-4 1 0-15,2 1 0 0,-4-3 5 16,0 3-5-16,0-2 0 16,1-1 0-16,1 2 3 15,-2-2-2-15,3-1-1 16,-2-2 7-16,-1-2-3 16,1 2-4-16,3-2 0 15,-2-1 3-15,0 3 3 16,1-2-6-16,-2 1 1 15,-2 0 8-15,-1-3-4 16,-1-1 1-16,3-1-6 16,-3-1 7-16,-3-4-5 15,3 2-2-15,-1-3 0 16,-1 0 0-16,3 3 3 16,-1 1-4-16,-1 1 1 0,-2-1 0 15,-2 2 7-15,-1 1-6 16,0 1 0-16,0 1 12 15,-4 2-9-15,-4-4-4 16,-3 2 0-16,-3-2 4 16,-1-1-1-16,-3 4-3 15,-3-3 0-15,2 2 7 16,-2 1-3-16,0-2-4 16,3 1 0-16,2 3 2 15,-2 0-1-15,3 0-1 16,3 0 2-16,-3 2 0 15,2-2-1-15,-2 0-1 0,3 0 0 16,-3 2 1-16,1-1-3 16,0-1 2-16,-1 4 0 15,-3-3 0-15,1 0 1 16,0 1-2-16,-2-1 1 16,3 2 0-16,-3-1 1 15,5-1 0-15,0 2-1 16,2-3 0-16,2 4 4 15,0-3-5-15,4 1 1 16,0 1 0-16,0-1-3 16,2 3 3-16,-2-2 0 0,0 3 0 15,4-1 4-15,-2 1-4 16,1 0 0-16,1 3 0 16,-1-3-1-16,0 3 1 15,2-3 0-15,-2 2-2 16,-3 0 5-16,2 1-4 15,-1-2 1-15,-1 1 0 16,0 0-2-16,-1 0 2 16,2-2 0-16,-1 2-1 15,0 1 5-15,0-1-4 16,-1-1 0-16,1-2 1 16,0 2-1-16,0-1 1 15,1 2-1-15,1 0 2 0,-2-1-1 16,2-1-1-16,-1 0 0 15,1 4 1-15,-1-5 0 16,2 1 0-16,-2 0-1 16,0-2 5-16,0 2-1 15,1 0-4-15,-4-1 0 16,2 0 3-16,-4 1 2 16,5-2-5-16,-1 2 0 15,0 1 4-15,-2 1-3 16,2 1-2-16,1-1 1 15,1 2 0-15,-1-2-1 16,5 3 1-16,-3 0-6 16,3 0 3-16,0 1-94 15,0 17-128-15,-7-4-74 16</inkml:trace>
  <inkml:trace contextRef="#ctx0" brushRef="#br0" timeOffset="139137.9273">12007 6668 144 0,'0'0'17'15,"0"0"13"-15,0 0-9 16,0 0-5-16,0 0-16 15,0 0 0-15,0 0-5 16,0 0-5-16,0 0-28 16,0 0 0-16,0 0-12 15,0 0 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1:47:18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10873 3800 72 0,'0'0'101'16,"0"0"-26"-16,0 0-15 16,0 0 7-16,0 0-21 15,0 0-14-15,0 0 8 16,0-2-19-16,0 2-7 0,0 0 9 15,0 0-12-15,0-1 3 16,0 1-7-16,0 0-7 16,0 0 10-16,0 0-10 15,0 0 0-15,0 0 0 16,0 0 2-16,0 0-2 16,0 0 0-16,0 0 0 15,0 0 5-15,0 0-3 16,0 0 6-16,0 0 7 15,0 0-13-15,0 0 6 16,0 0-7-16,0 0 4 0,0 0 3 16,0 0-7-16,0 0 4 15,0 0-3-15,0 0 0 16,0 0-2-16,-1 1 0 16,-4 6 1-16,1 1-1 15,-1 0 0-15,2-2 0 16,-1 1 2-16,1-4 0 15,0-1-2-15,0 1 0 16,1-2 2-16,-1 2 4 16,0-1-6-16,0 2 0 15,2-4-1-15,-2 1 0 16,3-1-7-16,0 0-24 16,0 0-29-16,0 0-10 15,0 0-25-15,1 0 17 16,8 0 22-16,2 0-23 0,2 0-69 15</inkml:trace>
  <inkml:trace contextRef="#ctx0" brushRef="#br0" timeOffset="735.1111">11016 3781 314 0,'0'0'63'0,"0"0"-17"16,0 0-4-16,0 0 14 16,0 0-24-16,0 0-17 15,-20 0 2-15,14 7-16 16,1-1 5-16,-1 0-4 15,-3 5 1-15,2 2 8 16,-4 5-11-16,-2 6 1 16,-4 5 0-16,-2 2 2 15,-3 4-5-15,-1 2 2 16,-4 3 0-16,1 3 0 16,-4 3 2-16,-2 2-2 15,0 1 9-15,-3 4-6 0,-5 0 8 16,-3-2 4-16,-5 2-8 15,0 0 15-15,-4 2-14 16,2 3 3-16,-1 2-3 16,-3 2-3-16,-1 7-5 15,0 1 0-15,-2 1 0 16,5-3 4-16,3-4-4 16,1-2 0-16,0 0 1 15,-1 2 1-15,4-2-2 16,1-3 0-16,3-4 0 15,2-1 2-15,0-4-2 16,4-1 0-16,4-4 0 16,-1-1 3-16,4-4-3 15,1 0 0-15,1-4 5 0,1-1 2 16,3-9-6-16,3-2 3 16,2-4-1-16,2-3 0 15,5 0-4-15,-1-6 1 16,1-1 0-16,4 0-1 15,-3 0 1-15,1 2 0 16,-3 0 1-16,0 4 1 16,-2 3-3-16,1 2 1 15,-2 3-2-15,1-5-1 16,2-4 3-16,4-1-2 16,5-3-5-16,2 0-57 15,0-8 5-15,11-3-71 16,2-8-35-16</inkml:trace>
  <inkml:trace contextRef="#ctx0" brushRef="#br0" timeOffset="1366.8054">9110 4075 337 0,'0'0'38'0,"0"0"17"16,0 0-16-16,0 0 0 16,0 0 14-16,0 0 17 15,-25-58-26-15,25 58 18 16,0-1-3-16,-2 1-28 16,2 0-6-16,0 0-25 15,0 0-4-15,0 7-1 0,2 20 5 16,25 15 0-1,14 16 20-15,12 10-17 0,14 10 9 16,10 7-12-16,4 2 2 16,1 1 1-16,0-2-3 15,4 2 0-15,-1-2 0 16,0-2 5-16,-2 2-5 16,-3-9 0-16,2-2 0 15,-7 0-2-15,-5 0 4 16,1-8-2-16,-10-8 0 15,-4-3 0-15,-1-9-2 16,-6-3 0-16,-5-5 2 16,-8-3-4-16,-10-2 4 15,-7-2 0-15,-7 1 0 0,-6-3 3 16,-1-4-4-16,-3-4 1 16,-1-5-10-16,-1-2 6 15,-1-3-71-15,2-5-47 16,-2-7-112-16</inkml:trace>
  <inkml:trace contextRef="#ctx0" brushRef="#br0" timeOffset="2120.9757">13976 3710 502 0,'0'0'58'0,"0"0"-58"16,0 0 0-16,0 0 1 16,0 0 33-16,0 0-2 15,86 6-8-15,-51-6 17 16,3-6-19-16,3 1-17 15,2 0 23-15,3-2-20 16,1 2 5-16,-1 1-8 16,-5 1-1-16,-5 3-6 15,-10-1 2-15,-7 1 0 0,-9 0-3 16,-4 0 3-16,-4 0-10 16,-2 0 8-16,0 0-18 15,0 0-9-15,0 0-16 16,-15 4-45-16,-6 0-76 15</inkml:trace>
  <inkml:trace contextRef="#ctx0" brushRef="#br0" timeOffset="3004.563">14075 3725 430 0,'0'0'25'15,"0"0"8"1,0 0 11-16,0 0-7 0,0 0-10 16,0 0-15-16,-7 10-11 15,10-2 36-15,3 3-14 16,3 2-8-16,2 5 19 16,0 5-26-16,0 4 12 15,0 4 1-15,0 6-13 16,-3 5 11-16,-2 9-15 15,-2 7 8-15,0 5 2 16,-2 2-9-16,1 5-5 16,-3 0 0-16,0 6 1 0,0 4 5 15,0 2-4-15,0 4-2 16,-2 3 0-16,-5 0 4 16,3-2-6-1,1-5 2-15,-2 0 0 0,2-5-2 16,0 0 2-16,2-3 0 15,-1-5 0-15,2-5 2 16,0 0-3-16,0 0 1 16,0 1 0-16,0-1-10 15,0-3 8-15,0-4-3 16,8-4 3-16,-1-3-24 16,2-1 20-16,0 0 3 15,-1-4-2-15,-1-1 0 0,2-3 5 16,-5-2-2-1,1-4 0-15,-2-2-20 0,0 1 21 16,-2-3 0-16,1-4-21 16,1-4 21-16,-1-6-1 15,-1-6 2-15,1-1 0 16,0-4 2-16,1-3-3 16,-1 2 1-16,-1-2 0 15,-1-2-4-15,0 1 6 16,0-1-2-16,0-1 1 15,0 0 2-15,0 0-3 16,0 0 5-16,0 0-3 16,0 0 16-16,0 0-3 15,0 0-2-15,2-4 4 16,-1-7-15-16,4-2 1 0,1 0-3 16,1 1 2-16,5 2 4 15,2-2-6-15,3 0 6 16,9 2 7-16,2-2-11 15,5 5 6-15,-2-3-3 16,0 4 4-16,-1 2 3 16,-1 0-11-16,-7 4-1 15,2 0 7-15,-3 0-1 16,0 0-8-16,-3 0 2 16,-4 2 0-16,-1 1 2 15,-6 1-2-15,0-1 0 16,-1-2-2-16,-1-1-30 15,-4 0-54-15,-1 0-145 16</inkml:trace>
  <inkml:trace contextRef="#ctx0" brushRef="#br0" timeOffset="4092.5092">14905 4134 419 0,'0'0'77'16,"0"0"-29"-16,0 0-3 0,0 0 9 15,0 0-3-15,0 0 2 16,0-29-31-16,0 15-3 16,0-2-9-16,0-2 0 15,3-1 9-15,-3 1-12 16,3-1-4-16,0 2-1 16,0-3-1-16,1 6-1 15,-1-1 0-15,-1 5 0 16,-1 5 5-16,-1 2-3 15,0 3 7-15,0 0 8 0,0 0-13 16,0 0-4 0,0 0 0-16,0 0 2 15,0 0-10-15,3 0 8 0,3 9 0 16,3 7 9-16,0 5-9 16,3 3 17-16,-3 1-3 15,1 1 3-15,-1 1 13 16,-3 0-20-16,1-2 6 15,-4-4 7-15,-1-3-21 16,0-7 2-16,-1-7-4 16,1-1 0-16,-1-3-7 15,-1 0 7-15,2 0-15 16,1 0-10-16,1 0-70 16,4 0-40-16,2 0-11 15,-5 0-212-15</inkml:trace>
  <inkml:trace contextRef="#ctx0" brushRef="#br0" timeOffset="5203.464">15953 4628 94 0,'0'0'343'0,"0"0"-259"0,0 0-25 16,0 0 6-16,0 0-1 16,0 0-49-16,0-46 9 15,0 31 4-15,0-2-23 16,0 1 30-16,3 0-30 16,0 4 3-16,-1-2-6 15,1 6 3-15,-2 2-5 16,1 3 0-16,-2 1 0 15,0 0 1-15,0 2-1 16,0 0 0-16,1 0-1 16,1 0-11-16,3 2 12 15,1 12 0-15,4 6 2 16,0 4 27-16,-2 5-18 0,0 3-2 16,-3 0 13-16,0-1-19 15,-1-3 18-15,-1-1 1 16,0-5-22-16,-1-3 15 15,-1-2-14-15,3-3-1 16,-2-4 0-16,1-6-2 16,0-1-5-16,0-2-17 15,0 1-31-15,3 0-3 16,4 0-31-16,1-2-47 16,1 0-120-16</inkml:trace>
  <inkml:trace contextRef="#ctx0" brushRef="#br0" timeOffset="6089.5506">16774 5096 580 0,'0'0'120'0,"0"0"-66"0,0 0 9 15,0 0 14-15,0 0-36 16,0 0-7-16,0-29-34 16,0 29 0-16,0 0-13 15,4 0-83-15,10 11 20 16,5 6 6-16,3 3-17 16,0 3-97-16,-3-3-135 15</inkml:trace>
  <inkml:trace contextRef="#ctx0" brushRef="#br0" timeOffset="6290.4351">17153 5233 546 0,'0'0'56'15,"0"0"-23"1,0 0-27-16,0 0 13 0,0 0-19 15,0 0-1 1,1 7-2-16,8 0-31 0,6 5-7 16,2 0-68-16,0-3-121 15</inkml:trace>
  <inkml:trace contextRef="#ctx0" brushRef="#br0" timeOffset="6487.3226">17407 5453 726 0,'0'0'92'15,"0"0"-47"-15,0 0-17 16,0 0 14-16,0 0-42 16,0 0-3-16,1 0-46 15,11 2-129-15,4 2 31 16,1 1-161-16</inkml:trace>
  <inkml:trace contextRef="#ctx0" brushRef="#br0" timeOffset="6943.064">17718 6021 586 0,'0'0'67'0,"0"0"-51"15,0 0 2-15,0 0 3 16,0 0-15-16,37-92 25 15,-23 68 2-15,-2-1-8 16,-2 2 12-16,-2 2-22 0,0 1 21 16,-3 5-14-16,-2 3-17 15,0 7 16-15,-3 5-12 16,0 0-1-16,0 0 4 16,0 0-10-16,2 10 2 15,2 9-4-15,5 10 5 16,3 4 9-16,-3 4-14 15,4 1 1-15,-2 2 9 16,-2-5-6-16,-2-3-4 16,0-7 0-16,-2-11-14 15,-2-4-2-15,-3-9-97 0,0-1-64 16,0-25-75 0</inkml:trace>
  <inkml:trace contextRef="#ctx0" brushRef="#br0" timeOffset="7626.2238">16839 4109 560 0,'0'0'82'0,"0"0"-82"16,0 0-1-16,-29 84 1 16,29-47 9-16,1 1 8 15,23-1 12-15,3-4-24 16,9-4 16-16,1-8-18 16,2-9 3-16,4-12 0 0,-1 0 3 15,-2-16 3 1,-1-13 8-16,-8-4-19 15,-10-5 20-15,-6-3 15 16,-14-3-20-16,-1 1 5 0,-6-1-11 16,-17 6 16-16,-7 6-23 15,-2 7 3-15,-4 7-3 16,-2 8-3-16,-1 10-19 16,-7 0 15-16,-5 21-29 15,-7 17-26-15,0 12 2 16,0 9-21-16,4 5-65 15,5 7-178-15</inkml:trace>
  <inkml:trace contextRef="#ctx0" brushRef="#br0" timeOffset="8293.1258">15688 5425 349 0,'0'0'86'0,"0"0"-54"15,0 0-12-15,0 0 27 16,-87-40 14-16,70 33-26 15,-1 2 20-15,0 2-11 16,0 3-2-16,-1 0-9 16,1 3-27-16,0 19-6 15,-3 8 0-15,4 9 0 16,3 5-1-16,4 0 4 0,10 6-3 16,0 1 2-16,7 0 4 15,16-5-7-15,7-8 1 16,6-5-2-16,3-12-7 15,2-9 9-15,-2-7 0 16,0-5 1-16,-3-17 6 16,-3-14 1-16,-3-12 4 15,-8-4-10-15,-7-1 17 16,-8-4-15-16,-7 2 1 16,0 0 6-16,-13 3-10 15,-11 6-1-15,-9 5 0 16,-5 11-3-16,-4 8-4 15,-3 11-1-15,0 6-22 16,5 6 0-16,3 19-48 0,11 6 40 16,10 4-77-16,8 0-84 15</inkml:trace>
  <inkml:trace contextRef="#ctx0" brushRef="#br0" timeOffset="9517.6347">17719 3696 294 0,'0'0'43'0,"0"0"23"0,0 0-4 16,0 0 20-16,0 0-47 15,0 0 28-15,-28 0-7 16,28 0-17-16,0-4 10 16,0 4-24-16,0 0-25 15,2-2 0-15,13 2-2 16,12-3 2-16,5 0 2 16,8 0 2-16,5-1 15 15,4-1-18-15,4 0 7 16,4 0-7-16,-2-2 5 15,-2 2-7-15,-12 1 1 16,-11 3 0-16,-8 1-6 0,-10 0 6 16,0 0 0-16,-6 5 0 15,0 9 6-15,-2 6-4 16,1 6-2-16,-1 9 3 16,-3 1 8-16,1 8-6 15,-1 4 3-15,2 4 4 16,0 11-7-16,3 1-2 15,2 5-3-15,2 7 0 16,1 2 5-16,1 4-3 16,3 2 3-16,0 0-1 15,1 4 3-15,3 4-7 16,-1 9 0-16,5-1 3 16,0 3-5-16,0 0 3 0,-1-2-1 15,1 2 0 1,-3-3-10-16,-3-3 7 0,-1-4 1 15,-4-4-1-15,-4-5-3 16,-1-4 7-16,-3-10-1 16,-1-7 0-16,-1-12 5 15,-2-10-6-15,0-12 1 16,0-4 0-16,0-9 1 16,0-2 0-16,0-1 0 15,0-3 4-15,-3 1 0 16,-3-3-4-16,-4 0 2 15,-2-1 0-15,-4 3 5 0,-3-1-6 16,-1 1 1-16,-4-3 14 16,-1 3-10-16,-1-3 11 15,-3 0-6-15,4-1-9 16,1-1 20-16,4-1-17 16,5 0 2-16,0-4 1 15,7 0-6-15,5 0-6 16,2 0-5-16,1-12-50 15,0-6-39-15,0-7-83 16,0-6-158-16</inkml:trace>
  <inkml:trace contextRef="#ctx0" brushRef="#br0" timeOffset="10529.0572">13436 3883 628 0,'0'0'82'15,"0"0"-16"-15,0 0-11 16,0 0-13-16,0 0-40 15,0 0-4-15,-6-3-2 16,6 3-15-16,6 15 19 16,7 4 0-16,8 8 7 15,0-1 9-15,3 0-14 16,1 1-2-16,-3-2 0 16,-3-5 0-16,-2 0-1 0,-3-5 2 15,-1-3-2 1,-5-4 1-16,-2-1-32 0,-3-4 2 15,-2-1-33-15,2-2-19 16,-3 0-22-16,0-5-90 16</inkml:trace>
  <inkml:trace contextRef="#ctx0" brushRef="#br0" timeOffset="10785.4813">13664 3906 180 0,'0'0'463'15,"0"0"-447"-15,0 0-9 16,0 0 13-16,0 0-2 0,-64 75-3 16,56-57-13-16,-2 1 6 15,0 2 3-15,0-1-9 16,4-3 1-16,1 0-3 15,2-1-42 1,1-1 5-16,1-1-57 0,-1-2-52 16,2-5-79-16</inkml:trace>
  <inkml:trace contextRef="#ctx0" brushRef="#br0" timeOffset="11107.2981">13824 4100 459 0,'0'0'122'0,"0"0"-72"16,0 0 27-16,0 0 40 15,0 0-72-15,0 0-7 16,1-49-19-16,-1 45-4 15,0 2 20-15,0 2-26 16,0 0-5-16,0 0-4 16,0 0-10-16,0 0 0 15,4 14 2-15,4 14 8 16,1 5 4-16,-1 7-1 0,2 4-2 16,-1-6-1-16,0-1-76 15,1-13-65-15,1-11-43 16</inkml:trace>
  <inkml:trace contextRef="#ctx0" brushRef="#br0" timeOffset="11893.3938">14502 3149 555 0,'0'0'20'16,"0"0"-16"-16,0 0 21 16,0 0 13-16,0 0-20 0,44 81 19 15,-22-63-11 1,3 0-19-16,-1-4 20 0,-3 0-20 16,-2-1-6-16,-4-3 6 15,-1-3-7-15,-4 0 0 16,-2-3-17-16,0-1-59 15,-2-3-51-15,-1 0-41 16,-5-8-104-16</inkml:trace>
  <inkml:trace contextRef="#ctx0" brushRef="#br0" timeOffset="12268.1788">14763 3118 644 0,'0'0'41'16,"0"0"-39"-16,0 0 7 15,0 0 3-15,0 0 16 16,0 0-18-16,0 96-1 16,0-71 23-16,0 2-24 15,0-1-1-15,0-1-1 16,0-1-1-16,-4-3-2 15,-2-2 5-15,-3-1-8 16,-1-3 20-16,-3 1-18 16,1-7 6-16,-1 1 1 15,1-5-6-15,0-3 6 0,0 1-7 16,-2-3 1 0,2 0-2-16,-1 0-1 0,3 0 0 15,3 0 0 1,4 0-26-16,0 0 4 0,3 0-34 15,0 0-40-15,0 0-99 16,1 0-104-16</inkml:trace>
  <inkml:trace contextRef="#ctx0" brushRef="#br0" timeOffset="12667.4997">15059 3348 560 0,'0'0'76'0,"0"0"-4"15,0 0-15-15,0 0-8 16,0 0-36-16,0 0 2 15,0-77 16-15,0 69-14 16,0 1 2-16,0 5 19 16,0 2-17-16,0 0 5 15,0 0-17-15,0 0-6 16,0 0 4-16,0 0-7 0,0 0 0 16,0 12-5-16,0 4 10 15,0 4-5-15,4-1 0 16,1 1 0-16,0 1-1 15,-2-2 1-15,0-1-10 16,2-1-36-16,-1-3-108 16,-1-8-18-16,-3-5-204 15</inkml:trace>
  <inkml:trace contextRef="#ctx0" brushRef="#br0" timeOffset="13570.5362">13364 4825 483 0,'0'0'26'15,"0"0"71"-15,0 0-26 16,0 0 14-16,0 0 0 16,0 0-46-16,-18-18-17 15,18 18-22-15,0 0-15 16,12 10 15-16,7 9 4 16,4 3-1-16,4 2 19 15,0-3-17-15,-2 1 1 16,-3-2-2-16,-4 1 1 15,0-4-6-15,-6-4 1 0,1 0-5 16,-2-2 2-16,-2-3-34 16,0-2-13-16,-2-1-25 15,1-4-34-15,-4-1-34 16,-1 0-75-16</inkml:trace>
  <inkml:trace contextRef="#ctx0" brushRef="#br0" timeOffset="13801.4037">13631 4795 485 0,'0'0'33'0,"0"0"-5"16,0 0-20-1,-85 103 34-15,64-69-14 16,2-4-11-16,3 0 8 0,2-2-22 15,3-3 1 1,4-6-8-16,6-4 2 0,1-2-56 16,0-6-42-16,0-2-37 15,7-5-125-15</inkml:trace>
  <inkml:trace contextRef="#ctx0" brushRef="#br0" timeOffset="14158.2005">13676 5026 472 0,'0'0'146'0,"0"0"-133"16,0 0-1-16,0 0 5 16,0 0-7-16,0 0-6 15,25-1-1-15,-14 1-3 16,-2 0 0-16,0 0 2 15,-1 1 5-15,-2 9-7 16,-1 3 4-16,-2 2 10 16,-3 5-10-16,0 0 5 15,0 2-9-15,-6 1 2 16,-3-4 3-16,-1 0-5 0,2-3 0 16,4-6 0-16,2-2 0 15,1-5-1-15,1-2-5 16,0-1-9-16,3 0 15 15,10 0-20-15,5-1 8 16,6-10-14-16,-2-1-66 16,1-4-66-16</inkml:trace>
  <inkml:trace contextRef="#ctx0" brushRef="#br0" timeOffset="14838.3374">14082 4979 104 0,'0'0'45'0,"0"0"1"16,0 0 2-16,0 0 1 15,81-5 11-15,-58 2-30 0,1-1 11 16,3-2-6 0,-2 2-8-16,3-2 24 0,1 0-8 15,0 1-16 1,1-1 24-16,3 2 14 0,-2-1-33 15,4-1-32-15,-2 3 9 16,1 0 14-16,-1-4-16 16,-3 3-2-16,-3 1-2 15,-4 2-1-15,-5 1 5 16,0 0-7-16,-6 0-5 16,0 2 5-16,2 6 0 15,3-3 3-15,4 1-6 0,2-2 3 16,7 1 0-16,5 0 3 15,4-2 1-15,1-3-5 16,-1 0 1-16,1 0 0 16,-1-6 5-16,0-8-5 15,-3 1 0-15,-8 2-2 16,-6 3 1-16,-9 6 0 16,-6 1 0-16,-6 1 1 15,-1 0-6-15,0 0 6 16,0 0 0-16,0 0-5 15,0 0 8-15,0 0-6 16,0 0 3-16,0 0-21 16,0 0 14-16,0 0-13 0,2 0 1 15,1 0-3 1,0 0-38-16,1 0 3 0,-2-4-56 16,-2-6-69-16</inkml:trace>
  <inkml:trace contextRef="#ctx0" brushRef="#br0" timeOffset="15156.1555">15035 4805 472 0,'0'0'9'16,"0"0"9"-16,0 0-12 15,0 0 11-15,104 0-3 16,-65 0 4-16,1 0 21 0,0 0-25 16,-4 5 4-16,-6 4 1 15,-6 2-15-15,-8 2 6 16,-6-1 2-16,-5 0-9 16,-5 3 20-16,0 2-5 15,-1 3 20-15,-17 0-3 16,-6 0-31-16,-4-4-6 15,3-3 2-15,0-6-49 16,5-6-13-16,3-1-88 16,7-4-124-16</inkml:trace>
  <inkml:trace contextRef="#ctx0" brushRef="#br0" timeOffset="16109.2621">15757 4286 270 0,'0'0'302'0,"0"0"-244"15,0 0 22-15,0 0-29 16,0 0-1-16,0 0 7 16,-23-87-50-16,23 54 12 15,0-4-10-15,3-1-2 16,3-2 25-16,-4 2-29 0,-1 0 5 16,-1 2 9-16,0-1-14 15,-9 1 8-15,-4-5-3 16,2 7-8-16,0 9 15 15,3 4-13-15,0 8 29 16,4 6-20-16,0 3-3 16,2 3 1-16,2 1-9 15,0 0 6-15,0 0-14 16,0 0 8-16,0 0-10 16,0 0 5-16,0 0-31 15,0 0 27-15,0 0-1 16,0 5 10-16,2 7-10 15,2 1 10-15,-1 4 0 16,-3 1-5-16,0 2 2 16,0 3-1-16,0-1 4 0,0 0-6 15,-7-2 0-15,1-6-9 16,0-2-1-16,1-2 9 16,-1-4-10-16,2-2 12 15,2-3 5-15,-1-1 0 16,2 0 1-16,-2-4-1 15,-2-11-28-15,2-6 10 16,-1-3-17-16,2-3 32 16,2-1 3-16,0 1 0 15,0 2 6-15,0 4-6 16,0 6 15-16,0 3 1 0,0 5-15 16,0 2 45-16,0 4-17 15,0 1-19 1,0 0 5-16,0 0-15 0,0 0-9 15,5 3 2 1,13 11 7-16,3 1 15 0,4 1-10 16,0 0 2-16,-1-2 2 15,1 1-7-15,-3-2-2 16,-6-4 0-16,-4 0-8 16,-5-2-20-16,-1-3-44 15,-4-3-39-15,-2-1-18 16,0-4-176-16</inkml:trace>
  <inkml:trace contextRef="#ctx0" brushRef="#br0" timeOffset="16522.0273">15589 3130 544 0,'0'0'0'16,"0"0"7"-16,0 0-4 16,0 0 18-16,0 0 1 15,71 80 18-15,-46-64-32 16,3-4 14-16,-1-2-12 16,-3-2-9-16,0-4 3 15,-8-1-4-15,-4 0-8 16,-4-3-6-16,-7 0-15 15,1 0 11-15,-2-7-15 16,0-6-125-16,0-3-134 16</inkml:trace>
  <inkml:trace contextRef="#ctx0" brushRef="#br0" timeOffset="16859.4442">15796 3148 364 0,'0'0'109'15,"0"0"-107"-15,0 0 44 16,0 0 21-16,0 74-26 16,5-48-7-16,0-2-5 15,-2 3-10-15,0-2 10 0,-2 3-9 16,-1 1 17-16,0 3 2 16,0 1-27-1,0-4 2-15,-9-2 4 16,-2-4-14-16,-2-5 11 0,2-2-4 15,0-5-10-15,2-1 29 16,0-6-25-16,-1-1 10 16,1-3 3-16,0 0-17 15,-1 0 13-15,-1-5-14 16,5-4-10-16,-3-1 3 16,6-2-50-16,3 3-20 15,0 1-52-15,3 3-99 16,12-2-108-16</inkml:trace>
  <inkml:trace contextRef="#ctx0" brushRef="#br0" timeOffset="18538.4451">16055 3488 62 0,'0'0'45'15,"0"0"18"-15,0 0-21 16,0 0 13-16,0 0-2 16,0 0-8-16,0 0 9 15,-16 3-19-15,14-3 7 16,1 0 31-16,-2 0-35 15,-2 0 11-15,4-3-16 0,-2-1-1 16,1 0 8-16,1 0-20 16,1 1 3-16,0-2-2 15,0 1-20-15,0-1 12 16,0-3-12-16,0 3 3 16,1-2-2-16,8-1-2 15,0 2 0-15,4 1-3 16,-2 1 0-16,-1 1-1 15,1 3 4-15,-7 0-7 16,1 0 4-16,-2 0-18 16,0 0 16-16,0 12 1 15,-3 2 8-15,0 6-3 16,0 5-1-16,0 0 1 0,-2 0 0 16,-8 3 1-16,-2-2-2 15,-3 0 0-15,1-2-2 16,1-2 2-16,3-5 0 15,0-4 1-15,3-7-2 16,3-2 1-16,2-3 0 16,1-1-2-16,1 0-1 15,0 0 0-15,0 0 3 16,0 0-15-16,0 0-2 16,0-1-12-16,0-6 18 15,0 4 2-15,4 0-17 16,5 0 23-16,2 0-11 0,-2-1 12 15,5 1-7 1,0-1 11-16,1 4-2 0,0 0 0 16,-1 0 9-16,0 2-9 15,2 7 10-15,-2-2-3 16,1 1 20-16,-3 0-18 16,-3-5 12-16,-3 3 6 15,-2-6-24-15,0 0 13 16,-2 3-14-16,0-3-1 15,-1 0 0-15,4 0 5 16,1 0-12-16,2-6-3 16,-2-5-104-16,-4-3-143 15</inkml:trace>
  <inkml:trace contextRef="#ctx0" brushRef="#br0" timeOffset="20334.197">13157 6039 350 0,'0'0'272'16,"0"0"-192"-16,0 0-53 16,0 0 27-16,0 0-20 15,0 0-25-15,-1 0 18 16,17 0 6-16,9 0 29 16,6 0-36-16,1 0-23 15,2 6 18-15,2 11-14 16,-2 0-4-16,-1 3-1 15,-5 4-2-15,-2-5 0 0,-6 2 0 16,-4-2-20-16,-3-3 19 16,-4-1-20-16,-2-4-9 15,2-1 2-15,-3 0-34 16,0-3-18-16,-1-4-21 16,-2-3-125-16</inkml:trace>
  <inkml:trace contextRef="#ctx0" brushRef="#br0" timeOffset="20557.6384">13457 6089 576 0,'0'0'31'16,"0"0"-17"-16,-72 92-4 15,51-57 12-15,6 1-15 16,2 1-11-16,7-5 4 16,4-5-42-16,2-5-13 15,0-10-65-15,0-8-107 16</inkml:trace>
  <inkml:trace contextRef="#ctx0" brushRef="#br0" timeOffset="21217.2603">13691 6185 394 0,'0'0'221'15,"0"0"-221"-15,0 0 9 16,0 0-6-16,0 0 11 15,4 84-13-15,1-57 15 16,2 1-11-16,1-4-4 16,1-2 9-16,-2-8-9 15,2-4-1-15,-5-7 0 16,1 0-4-16,-2-3 3 0,0 0 2 16,0-4 3-16,0-10 8 15,0-2-9-15,1-2-3 16,-2 0 0-16,-1 1 5 15,2 1-5-15,-1 6 4 16,-1 1 7-16,1 5 12 16,-2 2-23-16,1 1 0 15,-1 1 0-15,2 0-17 16,1 0 16-16,0 0 0 16,1 7 1-16,2 6 23 15,-1 3-19-15,1-2 9 16,-3 1-13-16,1-3 6 15,1-5-9-15,2 1 3 16,-3-5 0-16,2-2-9 16,-1-1 0-16,1 0 9 0,4 0-8 15,1-10 9-15,-1-1-3 16,2-2 2-16,-1 1 0 16,-4 2-3-16,3 3 7 15,-4 3-4-15,-1 4 10 16,1 0-7-16,0 0 17 15,3 4 0-15,0 16 20 16,1 3 32-16,0 5-44 16,1 3 8-16,-3 0-3 15,-1-1-30-15,0-5 6 0,1-4-9 16,-1-3-27 0,5-7-27-16,2-8-113 0,-4-3-96 15</inkml:trace>
  <inkml:trace contextRef="#ctx0" brushRef="#br0" timeOffset="22447.161">17787 3226 57 0,'0'0'167'0,"0"0"-124"0,0 0 10 16,0 0 17-16,0 0-24 15,0 0-13-15,-3-24 24 16,3 20-8-16,0-1 4 16,0 0-4-16,0 0-15 15,-2 0 38-15,2 2-16 16,0-1-9-16,-1 4-4 15,1-2-34-15,0 2 15 16,-2-1-18-16,2 1 1 16,0 0 11-16,-1 0-15 0,1 0-3 15,0 0 0 1,0 0 2-16,0 0-5 0,0 0 3 16,0 0 0-16,0 0-4 15,0 0 6-15,0 0-2 16,0 0 0-16,0 0-4 15,0 0-2-15,0 0 6 16,0 0-14-16,0 0 13 16,0 0-35-16,0 0-12 15,0 0-28-15,0 0-38 16,0 0-40-16,0 1-109 16</inkml:trace>
  <inkml:trace contextRef="#ctx0" brushRef="#br0" timeOffset="23535.1281">15099 6235 555 0,'0'0'22'0,"0"0"-22"16,0 0 16-16,0 0-1 15,0 0 30-15,0 0-1 16,101 6-11-16,-57-6 15 15,12 0-29-15,14-6 9 16,15-7-24-16,14-4 4 16,8-3-2-16,1-3-6 0,0-1 0 15,-6 4-5-15,-7 1 6 16,-9 6-1-16,-9 0 0 16,-5 2 1-16,0 2-1 15,-3-1 0-15,3 3 2 16,-1-4 0-16,-2-2 4 15,3 2-6-15,-5-2 0 16,0 0 7-16,-6 4 2 16,-3-1-9-16,-8 0 2 15,-4 3 2-15,-8 2-1 16,-6 0-3-16,-7 1 0 16,-8 4 2-16,-7-3-5 15,-6 3 3-15,-4 0 0 16,0 0-6-16,0 0-7 0,0 0 1 15,0 0-6-15,0-2-35 16,0-1-17-16,-14-3-124 16,-4-2-25-16</inkml:trace>
  <inkml:trace contextRef="#ctx0" brushRef="#br0" timeOffset="23857.6634">16944 5838 403 0,'0'0'40'16,"0"0"-11"-1,0 0-22-15,0 0 35 0,0 0 12 16,0 0-21-16,80-10 4 16,-51 10-22-16,-1 0-12 15,-3 11 20-15,-2 0-17 16,-2 3 21-16,-4 3 16 15,-3 5-14-15,-5 2 15 16,-7 0-11-16,-2 9-17 16,0 0 8-16,-11 0-4 15,-8-4-12-15,-1-4-8 16,-2-4-8-16,0-5 4 0,2-9-47 16,1-7-39-16,7 0 29 15,2-21-67-15,8-19-159 16</inkml:trace>
  <inkml:trace contextRef="#ctx0" brushRef="#br0" timeOffset="24618.2288">17602 3575 263 0,'0'0'42'16,"0"0"-39"-16,0 0-3 16,0 0 26-16,0 0-1 15,0 0 30-15,0-2-7 16,0 2-14-16,0 0 15 16,0 7-9-16,3 8-4 15,1 6-13-15,-1 12-14 16,0 10 28-16,3 8 4 15,1 8-23-15,1 9 10 16,3 8-20-16,0 9 9 0,1 7-2 16,3 2-10-16,2 5 17 15,0-1-7-15,2-1-4 16,1 1 16-16,-2-2-26 16,0 1 14-16,1-1-12 15,-2-5 3-15,-1-5 2 16,-2-6-8-16,-2-6 0 15,-3-3 3-15,-3-5 5 16,0-6-8-16,1-7 0 16,-4-11 7-16,0-11-9 15,0-12 2-15,-3-4-1 16,0-8-5-16,0-2-17 0,0-5-12 16,0 0 5-16,0-7-28 15,-2-16-54-15,-12-8-104 16,-3-11-7-16</inkml:trace>
  <inkml:trace contextRef="#ctx0" brushRef="#br0" timeOffset="25102.5621">17655 4975 323 0,'0'0'72'0,"0"0"-1"16,0 0 12-16,35 89-18 15,-22-61-12-15,3-2-8 16,1 4 16-16,1 1-10 16,0 3-40-16,3 2 22 0,-4-2-12 15,2-1-7 1,-5 0 5-16,-2-9-17 0,0-2 19 15,-3-8-19-15,-3-6 9 16,0-5-16-16,-3-3 5 16,6 0 0-16,2-17 17 15,2-16-10-15,5-10-3 16,-2-8-4-16,-1-2-29 16,-4-3-13-16,-1 0-71 15,-7-2-46-15,-3-9-193 16</inkml:trace>
  <inkml:trace contextRef="#ctx0" brushRef="#br0" timeOffset="26542.1914">17821 3109 470 0,'0'0'96'0,"0"0"-34"15,0 0-3-15,0 0 19 16,0 0-25-16,0 0 7 16,-9-13-10-16,9 13-29 15,0 0-21-15,0 2-8 16,4 17 8-16,12 6-5 0,4 4 9 16,1-1-11-1,-1-3 7-15,1-3-1 0,-4-8-5 16,0-2-15-16,-1-9-5 15,-4-3 3-15,3 0-35 16,-1 0 20-16,-1-12-38 16,-4-5-60-16,-3-2-66 15</inkml:trace>
  <inkml:trace contextRef="#ctx0" brushRef="#br0" timeOffset="26881.5537">18008 3087 460 0,'0'0'80'0,"0"0"-80"0,0 0 0 16,0 0 26-1,0 0 0-15,-10 73 6 0,10-45-7 16,0 3-19-16,0 1 31 16,0 3-2-16,0-2-14 15,-1-2 26-15,-7 0-34 16,0-9 7-16,0-2 0 15,-2-4-5-15,-4-4 22 16,1 0-13-16,-3-2-17 16,-1-5 8-16,1 0-10 15,2-4 5-15,-1-1-10 16,3 0 12-16,2 0-13 16,1 0 1-16,3-4-14 0,3-1 6 15,1 1-48-15,2 1-21 16,0-1-41-16,2 3-102 15,10-3-37-15</inkml:trace>
  <inkml:trace contextRef="#ctx0" brushRef="#br0" timeOffset="28018.7714">18232 3338 263 0,'0'0'76'0,"0"0"-30"15,0 0 25-15,0 0 14 16,0 0-38-16,0 0 10 15,0 0-22-15,0 0-8 0,0 0 13 16,0 0-19-16,0 0 20 16,0 0-7-16,0 0-21 15,0 0 25-15,0 0-12 16,0 0-10-16,0 0-4 16,0 0-7-16,0 0-5 15,0 0 0-15,0 0 9 16,0 0-8-16,0 0-1 0,0 0 0 15,0 0-4 1,0 0 4-16,0 0-5 0,0 0 5 16,0 3-21-16,4 11 18 15,6 11 3-15,1 4 0 16,0 4 1-16,2-2 1 16,-2-2-2-16,-2-5 0 15,-3-7 3-15,-3-5-8 16,0-7 5-16,-1-5 0 15,-1 0 4-15,-1 0-4 16,3-9 0-16,0-15-2 16,-3-5 12-16,0-3-13 15,1 0 3-15,-1 4 0 16,4 3-7-16,2 5 6 16,-2 4-4-16,2 5 2 0,-1 4-5 15,0 3 1 1,0 2 4-16,-1 2-15 0,2 0 14 15,4 0-10-15,0 3 14 16,0 7-4-16,2 3 7 16,0 2-4-16,-3 4 1 15,3-1 0-15,-3 2 1 16,-3-3 3-16,0 0-4 16,-3-3 0-16,-1-5-2 15,-2 2-3-15,0-5 5 16,0-3 0-16,0 1-3 15,0-4 4-15,1 0-1 16,-1 0 0-16,3 0 1 16,-3 0-5-16,1 0 4 0,2-5-25 15,3-7 24-15,2-4-22 16,5-1 23-16,1 0 0 16,2 0 1-16,0 1-4 15,2 4 3-15,-1-1 0 16,-4 5 3-16,-2 3-3 15,-4 3 0-15,-1 2 0 16,3 0 0-16,1 0 1 16,0 0-1-16,-2 4 4 15,1 6 12-15,0 0-13 16,1 2 15-16,0 0-3 16,-4 0-2-16,-3 2 16 15,-2-1-22-15,1-1 2 0,-2 0-1 16,0-3-8-1,0 0-7-15,0-2-34 0,0-3-71 16,-2-2-46-16</inkml:trace>
  <inkml:trace contextRef="#ctx0" brushRef="#br0" timeOffset="37803.5407">9623 15213 23 0,'0'0'6'0,"0"0"-5"15,0 0 3-15,0 0-3 16,0 0-1-16,0 0 0 16,0 0 1-16,0 0 0 15,12 16-2-15,-10-16-13 16</inkml:trace>
  <inkml:trace contextRef="#ctx0" brushRef="#br0" timeOffset="40211.4718">11864 15344 35 0,'0'0'0'16,"0"0"-12"-16,0 0-1 15</inkml:trace>
  <inkml:trace contextRef="#ctx0" brushRef="#br0" timeOffset="47808.3022">17076 6829 383 0,'0'0'206'16,"0"0"-205"-16,0 0 1 15,0 0 6-15,0 0 37 16,0 0-11-16,17 88-20 0,-8-60 15 15,4 5-7 1,1 3-14-16,4 7 26 0,-2 7-29 16,2 6-3-16,3 1 0 15,-3 5 1-15,3 1-3 16,-2 7 0-16,-4 7 0 16,-3 6-3-16,-2 3 3 15,-4 5 0-15,-3 0-1 16,-3 3 4-16,0 1-4 15,0 4 1-15,-13 5 0 16,-5 0 2-16,-6 4-2 16,-4-1 0-16,-3-1 2 15,-2 2 1-15,-2 1-4 16,-2 1 1-16,-2 2 0 16,-4-1-2-16,0 3 4 0,-5-2-2 15,-1-2 1 1,-2-3 1-16,1-5-4 0,3-5 2 15,3-4 0-15,2-2-2 16,1-5 3-16,0-5-1 16,3-4 0-16,1-5-1 15,0-7-2-15,4-4 0 16,0-4-7-16,4-5 5 16,4-8 3-16,0-8 2 15,6-9 0-15,4-8-1 16,3-5 0-16,4-6 1 15,2-5-4-15,5-1 1 16,-1-2 3-16,2 0-22 16,0 0-26-16,0 0-30 15,0-5-22-15,0-12-62 0,0-2-49 16</inkml:trace>
  <inkml:trace contextRef="#ctx0" brushRef="#br0" timeOffset="48342.6342">16312 10294 473 0,'0'0'123'0,"0"0"-102"15,0 0-6-15,-41 86 53 16,31-51-28-16,-2 5-19 0,1 3 11 15,-1 5-20-15,-1-1 12 16,-1 3 9-16,0-3-26 16,-1 0 6-16,-2-4-3 15,-1-1-9-15,-1-1 17 16,-3-2-7-16,0-2 2 16,0-4 12-16,3-2-18 15,2-6 11-15,4-9-18 16,7-4 6-16,2-8 8 15,4-4-14-15,0 0 1 16,0 1-4-16,0 2-5 16,13-3 8-16,11 0 3 0,6 0-3 15,4 0 16-15,7 0-15 16,5-11 0 0,4 0 5-16,0-3-3 0,0 0-3 15,1-1 0-15,-5-2 2 16,-1 2-2-16,-6 0 2 15,-6 2-2-15,-10 2 0 16,-6 5 1-16,-5 2-2 16,-6 3 1-16,-2-2 0 15,-2 3-2-15,-2 0 2 16,0 0-7-16,0 0-3 16,0 0-48-16,0 0-84 0,-11 4-93 15</inkml:trace>
  <inkml:trace contextRef="#ctx0" brushRef="#br0" timeOffset="51285.0825">11261 5081 563 0,'0'0'37'16,"0"0"48"-16,0 0-36 16,0 0-23-16,0 0-7 15,0 0-13-15,-11-3-3 16,11 3 6-16,0 0-9 16,0 0 0-16,0 0 5 0,3 0-2 15,5 6 26-15,1 8-17 16,1 2-4-16,-1 6 19 15,2 5-18-15,1 1-2 16,-2 4-1-16,-2-5 0 16,2 0-4-16,-3-5-2 15,4-4 0-15,-3-6-1 16,2-2 2-16,-1-3-1 16,0-7 0-16,1 0 2 15,2 0-2-15,3-5 0 16,0-11 0-16,4-4 9 15,-2-2-5-15,1-4-4 16,-3-2 0-16,1-2 9 16,-2-1-9-16,0 4 4 0,-2-2 0 15,0 4 28 1,0 1-22-16,-3 0 7 0,1 2-1 16,-2 8-12-1,-4 6 4-15,-2 4-8 0,-2 2 0 16,0 2-5-16,3 0-7 15,-1 0-34-15,-1 7-61 16,-1 7 0-16,0 1-64 16,0-8-350-16</inkml:trace>
  <inkml:trace contextRef="#ctx0" brushRef="#br0" timeOffset="51763.4403">11512 5008 287 0,'0'0'364'16,"0"0"-340"-16,0 0-21 15,0 0 19-15,0 0 23 16,-12 76-33-16,12-51 10 15,6 4-3-15,1 0-9 16,5 0 15-16,-3-1-12 16,2-6-2-16,-1-2 11 15,-1-6-13-15,1-3 2 0,2-2 1 16,-3-5-8-16,-1-3 11 16,2-1-4-16,0 0-1 15,4-6 25-15,2-10-29 16,2-6 6-16,2-2-4 15,-3-5-2-15,0 0 3 16,-1 3-3-16,-2-1-1 16,-1 0 26-16,2 1-24 15,-3 2 15-15,-3 4 5 16,-5 6-24-16,-2 4 21 16,-2 5-18-16,0 1-4 15,0 4 0-15,0 0-2 16,0 0-13-16,0 0-23 15,0 0-67-15,-2-1-33 0,-10-3-113 16</inkml:trace>
  <inkml:trace contextRef="#ctx0" brushRef="#br0" timeOffset="62602.7193">8694 3127 308 0,'0'0'42'0,"0"0"10"16,0 0 1-16,0 0 6 15,0 0 0-15,0 0-32 16,0 0 1-16,0 0 0 16,0 0 3-16,0 0 12 0,0 0-29 15,0 0-2-15,0 0-12 16,0 0-2-16,0 0 2 16,0 3-20-16,6 9 19 15,6 5-7-15,4 4 12 16,1 1-4-16,-1-3 0 15,2-2-4-15,-2-3 1 16,-2-3-2-16,-1 0-3 16,-1-5 7-16,-3-1-20 15,-2-2 4-15,-2-2-4 16,1-1-32-16,0 0 15 16,-1 0-35-16,1-1-23 15,-1-12-29-15,0-3-135 0</inkml:trace>
  <inkml:trace contextRef="#ctx0" brushRef="#br0" timeOffset="62939.5262">8888 3171 378 0,'0'0'5'0,"0"0"8"16,0 0 43-16,0 0-20 15,0 0-10-15,0 75 7 16,0-55-3-16,0-1 10 0,0 3-35 16,0-2 1-1,0 1 2-15,-5 1-7 0,-5-3 10 16,-2 2-8-16,-1-1 1 16,1-4 3-16,0-3-3 15,0-5-4-15,3-2 7 16,0-4-6-16,0-1 14 15,3-1-12-15,2 0-3 16,1 0 0-16,-2 0-6 16,2-3-11-16,3-2-16 15,0 0-35-15,0 1-54 16,0-1-108-16</inkml:trace>
  <inkml:trace contextRef="#ctx0" brushRef="#br0" timeOffset="63285.3345">9027 3422 378 0,'0'0'18'0,"0"0"40"16,0 0-29-16,0 0 12 16,0 0-17-16,0 0-24 0,1-60 14 15,5 58-10-15,-3 0-2 16,3 2 7-16,0 0-7 16,-1 0 6-16,1 3 4 15,2 8-12-15,-2 1 24 16,-1 5-16-16,-1 1-4 15,-2 0-4-15,4 4 0 16,-2 2-12-16,-4 0-60 16,0-1-107-16</inkml:trace>
  <inkml:trace contextRef="#ctx0" brushRef="#br0" timeOffset="76039.3092">4574 1001 136 0,'0'0'177'15,"0"0"-177"-15,0 0 13 16,0 0 51-16,0 0-30 16,0 0 7-16,0 0 8 15,-38 16-14-15,38-16 1 16,0 0-10-16,0 0-1 16,0 0 11-16,-2 0-20 0,2 0 8 15,-1 0 2 1,-4 0-11-16,4 0 19 0,-4 0-33 15,-1 0 7-15,0 0 34 16,-4 0-42-16,-2 0 26 16,-6-2-26-16,-6-4 5 15,-3 0-2-15,-4-2 5 16,-6 1-2-16,-1-2 4 16,-5 0-3-16,-2 3-7 15,3 0 0-15,-2 1 3 16,2 2 7-16,0-2-10 15,2 5 0-15,1 0-4 16,2 0 7-16,-2 7-3 16,5 5 0-16,0 3 0 0,1 4-8 15,0 3 8-15,0 4 0 16,3 4-1-16,2-1-8 16,3 1 9-16,2 3 0 15,4 4-4-15,-2 1 2 16,7 0 2-16,3 1 0 15,3 0-2-15,5 4-1 16,3 0 1-16,0 1 1 16,0 5-4-16,14-1 4 15,2 3 1-15,5-6 0 16,0-6-3-16,1-2 2 16,3-4 1-16,1-3-2 15,2-1-4-15,3-4 3 16,1 1 3-16,2-4 0 0,5-3 0 15,4 0 1-15,-1-2-1 16,3-2 0-16,2-2 5 16,1-2-7-16,1-6 2 15,5-2-1-15,1-3-5 16,5 0-1-16,-2-8 0 16,-4-9-9-16,-5-3 16 15,-3-4 9-15,-1-4-9 16,-6 1 0-16,-2-3 15 0,-6-3-4 15,-4 1-11 1,-4-1 15-16,-6-1-6 0,-6 2 21 16,-2-7-9-16,-9-5-1 15,0-3 17-15,0-4-30 16,-9 1 18-16,-9-1-13 16,-9 2-2-16,-3 3 4 15,-4-3-14-15,-6 8 0 16,-2 5 0-16,-1 9 0 15,1 10-12-15,0 10-6 16,5 7-32-16,-2 18-33 16,2 21-71-16,-4 6-166 15</inkml:trace>
  <inkml:trace contextRef="#ctx0" brushRef="#br0" timeOffset="77743.7698">4257 7375 475 0,'0'0'25'16,"0"0"45"-16,0 0-24 0,0 0-26 15,0 0 22 1,0 0-35-16,-72-59 12 0,67 45-19 15,2 0 4-15,-2 3-2 16,0 1 9-16,-1 3-11 16,2 1 11-16,-4 2 4 15,1-1 0-15,-2-2-10 16,-3 2 3-16,-3 0 10 16,-2-2-16-16,-2 5 0 15,-6-1 5-15,0 3-7 16,-4 0 14-16,-2 0-14 15,-2 0 10-15,-3 0 13 16,-3 0-19-16,0 8 5 16,-5 6-9-16,2 0 6 0,2 5 12 15,1 1-6-15,5 2-9 16,1 1 6-16,3-3-2 16,6 2-7-16,-1 3 0 15,8 1 0-15,0 3-2 16,3 3 2-16,2 2 0 15,5 1 0-15,1 2 4 16,0-1-7-16,3 1 3 16,1 0 0-16,2 1 2 15,-1 1-2-15,1 2 0 16,0-1 0-16,0 2-1 16,3 1 1-16,7-1 0 15,4-2 1-15,2-1 1 16,5-2 0-16,0-1-2 15,1 0 0-15,5 1 2 0,0 0-3 16,1 1 1-16,2-2 0 16,-2-5 2-16,2 3-2 15,0-6 0-15,1-4 3 16,2-1-3-16,-3-4 0 16,3-2-2-16,-2-3 6 15,-4-3-5-15,1-3 2 16,-1-4-1-16,-3-4 5 15,3 3 1-15,1-3-1 16,2 0-5-16,3 0 2 0,3-9 10 16,7-2-10-1,-4-5 2-15,-2 1-2 16,-4-5 2-16,-3-1-4 16,0-3 0-16,-2 2 1 0,-3-7 4 15,1 0-3-15,-6-3 2 16,0-1 6-16,1 0-8 15,-5-1 6-15,2 1-2 16,-2-3 0-16,-2 0 8 16,-1-7-7-16,-1 1 4 15,-3-2 0-15,0 0-2 16,-6 1-5-16,-3-2 4 16,0-2-7-16,0 0 15 0,-13-1-14 15,-7 2 3-15,-7-2-5 16,-4-2 7-16,-6 4-7 15,-5 3 0-15,-3 6 0 16,-7 11-7-16,-3 6 7 16,0 7 0-16,-3 9-5 15,4 1-1-15,6 3 2 16,9 3-2-16,9 9-15 16,10 5 8-16,6 0-53 15,10 5-20-15,4 2-79 16,0 0-56-16,7-3-138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1:48:54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3390 1073 28 0,'0'0'31'0,"0"0"-16"0,0 0 8 16,0 0-16-16,0 0-2 16,0 0-2-16,0 0-3 15,0 0-2-15</inkml:trace>
  <inkml:trace contextRef="#ctx0" brushRef="#br0" timeOffset="2016.9835">3333 1022 14 0,'0'0'30'16,"0"0"2"-16,0 0-14 15,0 0 2-15,0 0-8 16,0 0 9-16,0 0-1 16,0 0 4-16,0 0 7 15,0 0-2-15,0 0 1 0,0 0 14 16,0 0-12-16,0 0 2 15,0 0-1-15,0 0-15 16,0 0 7-16,0 0-10 16,0 0 1-16,0 0 8 15,0 0-19-15,0 0 3 16,-1-2 4-16,-1 0-10 16,1 2 17-16,-1-1-12 15,-2-1 0-15,1 2 4 16,0 0-8-16,0-2 0 15,-3 2-3-15,3-3 8 16,-2 3-7-16,1-1-1 0,-3-2 0 16,1 2-4-16,-2-3 6 15,-1 1-2-15,-1 1 0 16,1-1 3-16,1 0-3 16,-5 1 0-16,7-1 0 15,-3-1 0-15,0 2 2 16,3 1-2-16,0-2 0 15,0 1 5-15,0-1-1 16,-4 2-4-16,4 1 0 16,-5-4 1-16,-2 3 7 15,-2-1-8-15,-1 2 0 16,-1 0 3-16,4 0-4 16,2 0 2-16,1 0-1 15,-5 0 2-15,3 0 1 16,-1 0-3-16,-1 0 0 0,1 0 1 15,2 0-3 1,-5 0 2-16,-5 0 0 0,-1 7-5 16,-5 2 5-16,6-1-4 15,-3 4 2-15,0-1 2 16,-1 0-4-16,7 1 4 16,-3 0 0-16,5-2 0 15,-1 0 3-15,1-1-3 16,2-1 0-16,0 1-1 15,-3 0 1-15,-1 2 0 16,-4 0 0-16,4 2 0 16,-3-3 2-16,3 3-2 15,0-2 0-15,2 1 2 16,1 2-6-16,3 0 4 0,2 2 0 16,2-1-2-1,2 1 3-15,3-4-1 0,0 2 0 16,-1 1-1-16,2-1-2 15,2 3 3-15,0 0 0 16,0 3-3-16,0 3 5 16,0 2-2-16,6 2 0 15,3 2 3-15,2 3-3 16,2-1 2-16,-1 2 0 16,0-3 2-16,4 0 0 15,-2-3-4-15,2-2 0 0,-2-2 6 16,2-3-1-1,-4-1-3-15,3-4-2 0,-2 1 3 16,-1-3-3-16,0-3 0 16,1 3 0-16,1-2 1 15,-2 0-1-15,4 2 0 16,3-3 1-16,-2 1-3 16,2 0 4-16,1-2-2 15,-1 1 0-15,-1-3 3 16,0-2-6-16,1 0 3 15,1-3 0-15,4 0-1 16,4-2 7-16,2 0-6 0,0 0 0 16,1 0 3-1,-1 0-3-15,-2-7 0 0,-1 0 0 16,1 1 1-16,-4-2 3 16,3 1-8-16,-3-6 4 15,0 1 0-15,1-2 11 16,-1 0-7-16,1-2 3 15,-2-3 2 1,-1 1-4-16,-1-4-3 0,-3 3-2 16,0-4 4-16,-3-1 3 15,1 0-5-15,-2 0 3 16,-1-1 3-16,-1-1-2 16,-2-3-6-16,-1 2 0 15,-3 1 2-15,-1 1 13 16,-2-1-12-16,-2-1 0 0,1 0 9 15,-2 0-11 1,0-4 12-16,0 5-12 0,-11-2 3 16,-4 2 34-16,-1 0-26 15,1 1-10-15,-3 2 13 16,0 3-9-16,2 3 7 16,-2 0-12-16,1 3 4 15,1-1 4-15,1 5 5 16,3-1-9-16,-1 1 0 15,-2 4-5-15,3 0-1 16,1 3-7-16,0 1-27 16,3 0-8-16,-1 2-11 15,2 0-21-15,2 7-42 16,-1 10-60-16,-1-3-5 0</inkml:trace>
  <inkml:trace contextRef="#ctx0" brushRef="#br0" timeOffset="3210.449">5817 1954 97 0,'0'0'8'16,"0"0"-7"-1,0 0 25-15,0 0-13 0,0 0-3 16,0 0-2-16,0 0-5 16,9-31-5-16,11 21 2 15,6-2 0-15,4 2 2 16,4 0-2-16,3 3-2 15,2 0-3-15,0 1-112 16</inkml:trace>
  <inkml:trace contextRef="#ctx0" brushRef="#br0" timeOffset="29496.9571">4118 11626 89 0,'0'0'18'0,"-85"0"-14"16,50 0 14-16,1-3-6 16,4 2-3-16,0 0 5 15,2 1-12-15,1 0 14 16,2 0 2-16,4 0-18 16,0 1 10-16,2 7-10 15,-2 1 0-15,3 0-2 16,5 2 4-16,-1-2-2 15,4 2 0-15,-2-4-5 16,6 3 3-16,-3-1-35 16,0 1-6-16,0 0-25 15,0 1 20-15</inkml:trace>
  <inkml:trace contextRef="#ctx0" brushRef="#br0" timeOffset="31342.0851">3881 12596 1 0,'0'0'25'0,"0"0"-8"15,0 0-1-15,100 26 7 16,-75-25 4-16,-1 1-5 16,4-2 23-16,-1 0-32 15,0 0-11-15,7 0 20 16,-1 0-15-16,1-2-5 16,-4-1-1-16,3 0 0 15,0-2-1-15,-5 2 0 16,3 1 0-16,-2-1-4 15,-1 2 4-15,0-6-1 0,1 1-5 16,-1-1 5-16,3-5 1 16,1 3-2-16,-1-2-1 15,-4 0 2-15,-3 1 1 16,-2 1 0-16,-1 3 6 16,-4-1-6-16,0 0 6 15,0 4-6-15,-1-1 1 16,-1-1 9-16,3-2-6 15,0 0-2-15,0-3 2 16,1 3-1-16,2-4 4 16,-1 2-7-16,0-4 2 15,1-1-3-15,-3-2 1 16,0-1-1-16,3 0-3 16,-2 2-9-16,-1-1 12 15,3 1-24-15,-3-4 25 0,-4-1 1 16,0-1-1-16,-5 1-3 15,-1 1 0-15,-1-4 6 16,1 1 3-16,-4-3 4 16,-2-1-8-16,-2-1 19 15,0-1-7-15,0-2 4 16,0 0 16-16,0 0-18 16,-3 2 10-16,-5-1-25 15,-2 0 2-15,-2 1 1 16,0-2 0-16,-3 0-1 15,1 0 2-15,-2-1 0 16,-2 3-3-16,2 1 9 16,-2 4-11-16,0 0 15 0,0 2-3 15,0 4 17-15,0-2-16 16,2 1-1 0,-2 1 1-16,-1 0-9 0,1 1-4 15,-2 2 19-15,0-3-19 16,-3 1 8-16,-1 0 9 15,0 4-7-15,1 1 4 16,-3 2-9-16,-1 1-2 16,-3 2 3-16,2 4-5 15,-2-1 5-15,-3 1 0 16,-2 1 1-16,2 1-1 16,2 0-1-16,-4 0-4 15,1 0 12-15,-2 0-10 16,-1 0 2-16,-2 0-5 0,-1 0 3 15,-2 3-3-15,-1 2 0 16,1 0 2-16,6 0-5 16,-2 5 6-16,2-1-3 15,0 2 0-15,0 2 2 16,-3 1-2-16,4 0 0 16,0 3 0-16,4 1-1 15,0 1 1-15,1 5 0 16,0-2 1-16,2 1 1 15,1 1-3-15,1 2 1 0,1 0 0 16,-2 1 0-16,3 1 0 16,2 0 2-16,1-2-2 15,0-6 3-15,5 2-3 16,-1-3 8-16,1-2-2 16,7 4-5-16,-2-1-1 15,3 0 0-15,0-1-2 16,4 1 5-16,-1 2-5 15,5 2 2-15,0 2 0 16,0-2-3-16,0 1 3 16,0-4 0-16,0-1-1 15,8 0 4-15,-1-1-6 16,5 2 3-16,0-1 0 16,3 1 1-16,0-4-1 15,1 2 0-15,1-2-1 0,0 0 5 16,0-2-5-16,1 2 1 15,-3 0 0-15,6 0 0 16,-2 1 0-16,-4-1 0 16,3-1 1-16,-3 0-1 15,-2-4 0-15,4-1 0 16,-1 3 0-16,-4-4-1 16,7 3 1-16,-4 0 0 15,0-3-2-15,3 4 6 16,1-2-5-16,1 0 1 15,-1-1 0-15,2 0 0 16,-3-2 0-16,-3-3 0 16,1-1-1-16,-4-2 3 0,0 0-2 15,-3-1 0-15,0-1 0 16,-3-1 5-16,-1 0-4 16,0 0-1-16,0 0 0 15,-1 0 3-15,-1 2-5 16,2-1 2-16,1 3-14 15,1 4-18-15,-1 1-93 16,-6-1-170-16</inkml:trace>
  <inkml:trace contextRef="#ctx0" brushRef="#br0" timeOffset="51147.1089">11049 4693 229 0,'0'0'59'15,"0"0"-5"-15,0 0 10 16,0 0-30-16,0 0-2 16,0 0-2-16,0 0 2 15,-12-17-14-15,8 15 6 16,1-1-1-16,-3 3-9 16,4-3 9-16,-2 1-11 0,-1 1-1 15,2-4 3-15,-1 4-12 16,-2-3 8-16,0 0 0 15,0 1-5-15,0-2 17 16,1 4-15-16,-2-4 4 16,3 1-2-16,-4 2-3 15,1-1-5-15,-2-1-1 16,0 1 5-16,1 0 10 16,-1 1-4-16,-1-1-5 15,0 1-5-15,-1 1 7 16,-1 0-6-16,-1-2-2 15,1 1 5-15,1 2 0 16,2-1 5-16,2 1-8 16,1-2 2-16,-1 2 4 15,-1-1-8-15,-2 1 0 0,-1 0 2 16,4 0 10-16,-2 0-12 16,-3 0 0-16,3 0 0 15,-4 0 4-15,1 0-5 16,-2 4 1-16,-4 1 0 15,2-1-1-15,1 3 2 16,3-3-1-16,-1 2 0 16,-1-3 5-16,2 4-10 15,0-2 5-15,2 1 0 16,1-2-3-16,3 0 3 16,-3 0 0-16,3 1 0 15,-3-2 1-15,0 5-2 0,2-2 1 16,-2-3 0-16,3 4-2 15,-3-3 3-15,3 0-1 16,-4 1 0-16,2 2 2 16,2-1-4-16,-2 0 2 15,1 1 0-15,-2 1-3 16,0 1 3-16,0 1 0 16,0-2 0-16,2 3-1 15,2-2 0-15,1-3 1 16,1 1-2-16,0-2-4 15,0 4 6-15,2 0 0 0,1 4-2 16,0-3 2-16,0 3-3 16,0-2 3-16,0 1 0 15,0 2-2-15,0-3 4 16,0 0-2-16,0-1 0 16,0 0 0-16,0-1-3 15,0-1 3-15,0-1 0 16,1-1-4-16,3 0 4 15,-1 1 0-15,-1-2 0 16,1 2 3-16,0-2-4 16,0 4 1-16,1-1 0 15,-1 1-2-15,-1-1 2 16,5-2 0-16,-2 0-1 16,1 1 3-16,0 3-3 15,-2-3 1-15,1 1 0 0,-1-2-2 16,2 2 2-16,-2-4 0 15,1 4 0-15,0 2 3 16,-1-5-3-16,-1 4 0 16,4-2 0-16,-2-1-1 15,-2 3 2-15,4-2-1 16,-2 2 0-16,-2-2 1 16,6-1-2-16,-6 2 1 15,3-2 0-15,-2 0-2 16,1 2 3-16,2-2-1 15,-4 1 0-15,1-2 3 16,-1 0-4-16,2 2 1 16,0-3 0-16,-2 1-2 15,0-1 2-15,1 0 0 0,-1 1-1 16,1-3 2-16,1 3-3 16,-2-2 2-16,3-1 0 15,-2 3 0-15,2-2 1 16,2 1-1-16,-1 1 0 15,1-2 1-15,0-3-1 16,3 0 0-16,-2 0 2 16,3 0 5-16,-3 0-7 15,-2 0 1-15,3 0-2 16,-5 0 10-16,4 0-5 16,-3 0-4-16,-1 0 0 0,3-3 13 15,-2-2-12 1,2 1 3-16,0-1 2 0,0 2 1 15,-2-5-4-15,2 2-1 16,1-5 2-16,1 2 13 16,-1 0-16-16,-1 2 2 15,-1-1-3-15,0 3 4 16,-1 0-5-16,2-2 1 16,1 1 0-16,0 0 0 15,0 1 3-15,0-3-3 16,-1 2 0-16,2-4 5 15,-1 1-5-15,1-1 0 0,-1 0 1 16,0 0 6-16,0 3-4 16,0-4-3-16,-2 1 0 15,-1 1 8-15,-1 0-8 16,2-2 0-16,-1 0 0 16,0-3 3-16,-1 6 1 15,1-5-4-15,-2 3 0 16,2-1 8-16,-2 2-8 15,-2-1 0-15,1-4 2 16,-3 5 11-16,1-2-9 16,-1 2-3-16,0-4 0 15,0 2 11-15,0 1-10 16,0-2-2-16,0 0 1 16,0 0 6-16,0-1-6 15,0 2-1-15,0 0 0 0,0 2 12 16,0 0-4-16,-3-1-8 15,-1 1 2-15,-1-1 10 16,0-2-7-16,-1 1-5 16,0-1 0-16,-2 1 6 15,5 1-6-15,-3 0 4 16,2-2-1-16,-1 0 5 16,1 3-5-16,-1 1-3 15,2 0 0-15,0 0 15 16,0 1-15-16,-1 1 0 15,1-3 2-15,0 4 0 16,0-2-1-16,1-1-1 16,-1 4 0-16,-1-4 2 15,2 0-4-15,-1 4 2 0,0-1 0 16,-1 0-1-16,1 0 3 16,0 1-2-16,-1 1 0 15,1-2 2-15,0 3-4 16,1 1 2-16,-1-2 0 15,0 3 1-15,3-1 0 16,-2-1-1-16,1 2 0 16,1 0 4-16,0 0-14 15,0 0 8-15,0 0-55 16,0 0-89-16,0-5-255 16</inkml:trace>
  <inkml:trace contextRef="#ctx0" brushRef="#br0" timeOffset="57091.9947">8778 4473 482 0,'0'0'36'15,"0"0"27"1,0 0-1-16,0 0 4 0,0 0 6 15,0 0-15-15,0 0-23 16,-11-68-10-16,8 55 2 16,0-2-19-16,1 1 11 15,-2 0-14-15,3-2-3 16,-2-1 6-16,1 0-6 16,1 0-1-16,-2 1 0 15,-2 3 2-15,2 2-5 16,0 2 3-16,0 5 0 15,2 1 0-15,-1 1 0 16,2 2 0-16,0 0-2 0,0 0-8 16,0 0-1-1,0 0-10-15,0 0-16 0,0 3 23 16,6 12 10-16,5 6 4 16,1 2 0-16,1 7 1 15,-1 1-3-15,0 1 2 16,-3 1 0-16,-3-2-2 15,2-4 2-15,-3-1 0 16,0-7 0-16,-4-3 4 16,2-5-4-16,-3-3 0 15,0-5 1-15,0-3-3 16,0 0 5-16,0 0-3 16,0 0 14-16,0 0-13 15,0-3 4-15,0-13-5 0,-6-3-10 16,-2-4-2-16,0-1 12 15,2-1 0-15,1-1-1 16,1 0-13-16,2-1 10 16,2 2 2-16,0 2-7 15,0-2 4-15,0 2 0 16,11 4 5-16,3-1-3 16,3 3 2-16,1 0-2 15,3 4 3-15,-2 2-1 16,4 3-4-16,-2 2 5 15,1 3 0-15,0 2-4 16,-5 1-6-16,-2 0 9 16,-3 0-5-16,-2 5 0 15,-7 4 1-15,3 2 5 16,-6 3 0-16,0 1 1 0,0 4 6 16,-11-1-3-16,-2 0-4 15,3-5 0-15,-5-2-3 16,6-1-2-16,0-5-29 15,2-4-37-15,2-1-73 16,4 0-100-16</inkml:trace>
  <inkml:trace contextRef="#ctx0" brushRef="#br0" timeOffset="57460.8199">9343 3937 567 0,'0'0'29'16,"0"0"5"-16,0 0 23 16,0 0-57-16,0 0 2 15,0 0 16-15,-60 38-14 16,47-18 10-16,2 2 6 15,2 3-17-15,3-2 30 16,1 4-27-16,2-2-2 16,3-4 8-16,0-1-10 15,0-3-2-15,0-3 0 0,0-3 1 16,8-1-5-16,0 1 4 16,2-3 0-16,1 1-4 15,-1 0-19-15,2 1-14 16,0 1-15-16,-3 1-26 15,0 1-30-15,-7 0-78 16</inkml:trace>
  <inkml:trace contextRef="#ctx0" brushRef="#br0" timeOffset="57850.1295">9379 4103 481 0,'0'0'87'15,"0"0"-87"-15,0 0 7 16,0 0 15-16,0 0 11 15,0 0-8-15,25 24 17 16,-10-14 2-16,3-1-37 16,0 5 17-16,4-1 10 15,0-3-32-15,-2-1 16 16,-1 1-15-16,-4-3-2 0,0 0 7 16,-3 1-7-16,-5-5-1 15,1 0 0-15,-2 2-11 16,0-2 5-16,-2 2-31 15,1-1-23-15,-1 1 2 16,-2-4-81-16,-2-1-101 16</inkml:trace>
  <inkml:trace contextRef="#ctx0" brushRef="#br0" timeOffset="58149.9574">9606 4092 347 0,'0'0'201'0,"0"0"-154"15,0 0-22-15,0 0 22 16,0 0-5-16,0 0-24 16,-44 51 12-16,40-28-6 15,-4-1-20-15,2 0 24 16,3 0-17-16,-3-2-10 15,3-1 3-15,-3-2-3 16,2-2-1-16,2-2 0 16,1-6-30-16,1 0-6 15,0-1-33-15,0 0-1 0,0-2-20 16,0-4-39-16,1 0-73 16</inkml:trace>
  <inkml:trace contextRef="#ctx0" brushRef="#br0" timeOffset="58621.321">9723 4253 417 0,'0'0'52'15,"0"0"-23"-15,0 0 42 0,0 0-16 16,0 0-10-16,0 0-39 15,21-9 23-15,-13 7-1 16,0 1-26-16,-2 1 20 16,0 0-14-16,-1 0-8 15,-2 0 0-15,3 0 0 16,-3 3 0-16,0 6 0 16,-3 4 9-16,0-2-2 15,0 0 2-15,0 2 0 16,0-1 11-16,0-2-19 15,-4 0 6-15,-1-2-7 16,2-2 9-16,3-1-11 16,0-1 2-16,0 1 0 15,0 1-7-15,0 0 6 16,0 0 1-16,8 3 0 0,2-3-4 16,-1 0 3-16,1-1 1 15,2-1 0-15,0-1-1 16,0-3 0-16,-3 0-6 15,0 0 6-15,3 0-12 16,-2-5-9-16,-1-7-39 16,-1-2-29-16,-3-6-47 15,-5-2-132-15</inkml:trace>
  <inkml:trace contextRef="#ctx0" brushRef="#br0" timeOffset="58967.1235">9840 3913 581 0,'0'0'0'0,"0"0"-11"15,0 0 11-15,0 0 20 16,0 0 4-16,0 0-4 15,94 74-5-15,-69-52 15 16,2 3 16-16,-2 5-26 0,-1 1 0 16,-3 1-9-1,-2 1-8-15,-2-1-3 0,-4 0 9 16,-5 1-6-16,-8-2-1 16,0 0 0-16,0 0 5 15,-8-2-4-15,-3 1-3 16,-2-5 0-16,1-5-41 15,2-4-22-15,4-8-53 16,1-8-66-16</inkml:trace>
  <inkml:trace contextRef="#ctx0" brushRef="#br0" timeOffset="59465.386">10253 4099 527 0,'0'0'28'16,"0"0"-21"-16,0 0 28 15,0 0 2-15,0 0 1 16,0 0-4-16,37 6-11 16,-22-6-2-16,1 0-21 15,-2 0 17-15,2 0-16 16,-2 0 0-16,-3 0 1 16,-3 0-2-16,1 0-4 0,0 0-15 15,-5 0-25 1,1 0 17-16,-4 0-35 0,1 0-34 15,-2 0-17-15,0 0-182 16</inkml:trace>
  <inkml:trace contextRef="#ctx0" brushRef="#br0" timeOffset="59682.2623">10332 4210 345 0,'0'0'127'0,"0"0"-124"16,0 0 58-1,0 0 10-15,0 0-21 0,0 0-14 16,63 0-32-16,-49 0-8 16,0 0 0-16,-1 0-69 15,-7 8-49-15,-6 4-204 16</inkml:trace>
  <inkml:trace contextRef="#ctx0" brushRef="#br0" timeOffset="63415.624">10779 4233 507 0,'0'0'51'0,"0"0"-23"16,0 0-5-16,0 0 37 15,0 0-27-15,0-73-29 0,0 53 2 16,-1-3 12 0,-2 1-12-16,1 2 21 0,-1-1-15 15,0 1 6-15,0 2-7 16,-1-2-5-16,1 3-8 16,0 2 2-16,0 4 0 15,-2 4 37-15,4 2-19 16,-2 2-10-16,1 2 15 15,2 1-9-15,-1 0-14 16,1 0-10-16,0 0-9 16,0 9 17-16,0 9 4 15,3 5-2-15,3 3 9 0,2 3-5 16,0 0-4 0,-3 6 0-16,1 0 0 0,0-2 6 15,-2-3-6 1,-1-2 1-16,-3-5 1 0,2-6 3 15,-2-5-9-15,0-4 4 16,0-1 0-16,0-5 0 16,0 0 0-16,0 0-1 15,0-2-4-15,0 0-46 16,0 0 1-16,0 0-31 16,0 0-63-16,2-2-152 15</inkml:trace>
  <inkml:trace contextRef="#ctx0" brushRef="#br0" timeOffset="63719.9753">10972 4167 247 0,'0'0'265'15,"0"0"-265"-15,0 0 10 16,0 0 55-16,0 0-21 16,0 0-6-16,86-9 4 0,-65 7-15 15,-2-4 13 1,1 2-17-16,-1-5-18 16,-2 4 11-16,-4-3-13 0,1 2 0 15,-3 5-2-15,-5-6-1 16,0 4-13-16,-1-2-31 15,-2-2-16-15,3-1-8 16,-6-1-152-16</inkml:trace>
  <inkml:trace contextRef="#ctx0" brushRef="#br0" timeOffset="64330.2808">11431 3925 445 0,'0'0'47'0,"0"0"-47"15,0 0 0-15,0 0 2 16,0 0 16-16,0 0 1 16,31 103-3-16,-25-69 4 15,-1 9-14-15,-4-2-2 16,-1 5 11-16,0 0-12 16,0-5 1-16,-12-7 7 0,-1-5-7 15,-1-8 5-15,0-9 5 16,0-4-12-16,-1-7 17 15,2-1-11-15,1 0 1 16,2-10-9-16,2-5-8 16,3-3 3-16,5-2-11 15,0 1 9-15,0 1 3 16,8 1-1-16,4 2 5 16,4 1 0-16,-2 3 0 15,7 2 0-15,-1 6 0 16,2 0 1-16,-2 3 4 15,0 0-3-15,-2 0-1 16,-4 0 13-16,2 6-8 0,-5 2 14 16,1-1-7-1,-3-2-9-15,0-1 27 0,0 1-14 16,-3-2-6-16,0 0 10 16,1-1-20-16,1 0 2 15,-2 1-3-15,5-3-32 16,-3 2-19-16,0-1-64 15,-5-1-213-15</inkml:trace>
  <inkml:trace contextRef="#ctx0" brushRef="#br0" timeOffset="83717.7518">19629 2247 112 0,'0'0'275'0,"0"0"-258"16,0 0 46-16,0 0-3 16,0 0 0-16,0 0-25 15,0 0-15-15,0 0 8 16,0 0-10-16,-40-53 9 16,40 48 12-16,0 3-21 0,-2 0-5 15,1 1 7-15,1-1-8 16,0 2 0-16,0 0-12 15,0 0-7-15,0 0 4 16,0 0-12-16,0 11 9 16,4 3 2-16,9 4 8 15,3-1-4-15,0-2 0 16,0-1 0-16,2-5 0 16,-3-1 0-16,0-2 0 15,-5 0-1-15,2-4 0 16,-4-2 1-16,-1 0-5 15,1 0 5-15,-1 0 13 0,1 0-11 16,1-5 2 0,-2-4 16-16,2-1-14 0,0 0 6 15,-3-1-4-15,-1 0-8 16,2 3 13-16,-3 0-13 16,-1 2 1-16,2 0-1 15,-1 1-6-15,1 0-5 16,6-1-34-16,5 0-31 15,7 1-10-15,4-1-42 16,4 0-119-16</inkml:trace>
  <inkml:trace contextRef="#ctx0" brushRef="#br0" timeOffset="84649.2611">23347 2290 349 0,'0'0'120'0,"0"0"-88"16,0 0 14-16,0 0 31 15,0 0-44-15,0 0-17 0,9-36 12 16,-9 34-11-16,2 2-5 16,-2 0 12-16,0 0-22 15,3 0-2-15,0 2 0 16,0 8 1-16,3 9 15 16,-2 5-13-16,1 1 6 15,-1 3-2-15,0-4-2 16,1-2-5-16,1-5 0 15,-1-3-4-15,2-1-1 16,2-5 5-16,0-4 0 16,1-2-5-16,4-2 9 15,4 0-4-15,4 0 1 16,2-12-1-16,1-1 5 16,-1-3-5-16,2-1 5 15,-1 0-3-15,-1 1 0 0,-1 1-2 16,-1 0 0-16,-3 2 3 15,-4 0-2-15,0 1-1 16,-5 4 0-16,0 2 2 16,-7 3-2-16,0 3 0 15,-1 0-12-15,-2 0-50 16,0 0-24-16,0 0-103 16</inkml:trace>
  <inkml:trace contextRef="#ctx0" brushRef="#br0" timeOffset="103389.9051">30407 4277 478 0,'0'0'43'0,"0"0"-36"16,0 0-7-16,0 0 42 15,0 0-2-15,0 0 6 16,0 0-1-16,0 0-10 16,-3-70 13-16,3 67-18 15,0 1 11-15,0 2-2 16,0 0-27-16,0 0 0 15,0 0-12-15,0 0-8 16,0 5 8-16,3 9-2 0,6 6 2 16,3 1 0-16,0-1 0 15,1 1 0-15,2-1-3 16,-3-4-2-16,3-2-2 16,-5-6 7-16,3-1-4 15,0-2-4-15,-1-5 4 16,4 0-5-16,1 0 9 15,3-9 0-15,1-5 5 16,-1-1-4-16,2-2 2 16,0-2-3-16,-2 2 1 15,1-1-1-15,-2 1 0 16,-4 2 1-16,0 1-3 16,-5 5 2-16,1 0 0 15,-2 4-3-15,-5 1 1 16,-1 2 0-16,-1 1-3 0,-2 1-9 15,0 0 8 1,0 0-22-16,0 0-4 0,0 0-1 16,0 0-32-16,0 0 12 15,3 0-36-15,-2 0 20 16,1 3-83-16</inkml:trace>
  <inkml:trace contextRef="#ctx0" brushRef="#br0" timeOffset="103937.4221">30616 4168 387 0,'0'0'0'16,"0"0"30"-16,0 0-30 15,0 0 46-15,0 0-16 16,0 0-15-16,0-5 4 16,0 5 16-16,0 0-21 15,0 0 9-15,0 0-16 16,0 0-6-16,3 7 12 15,1 8 3-15,1 5-4 0,1 1 12 16,0 6-6 0,4 0-5-16,2 4 0 0,6-1-3 15,2-4-6-15,0-5 0 16,2-4 2-16,-3-5-6 16,1-2 5-16,3-8 19 15,-2-2-9-15,7 0 10 16,0-9 10-16,1-6-20 15,-4-6-6-15,-3 3 12 16,-3 1-9-16,-2-2 8 0,-3 5-5 16,-3-3-15-1,-1 3 7-15,-3 3-4 0,-1 3-2 16,-2 2-2-16,-2 3-12 16,-2 1-8-16,0 2-36 15,0 0-25-15,0 0-19 16,0-2-135-16</inkml:trace>
  <inkml:trace contextRef="#ctx0" brushRef="#br0" timeOffset="120417.0093">23385 5668 326 0,'0'0'43'0,"0"0"-38"0,0 0 34 15,0 0 16-15,0 0-5 16,0 0-12-16,0 0-5 15,0 0 14-15,0 0-4 16,0 0 1-16,0 0-5 16,0 0-12-16,0 0 11 15,0 0-9-15,0 0-5 16,0 0 12-16,0 0-22 16,0 0-2-16,0 0-1 15,0 0-8-15,0 0 2 16,3 0-2-16,1 0 10 15,5 0 8-15,2 0-18 0,5-2 17 16,0-5 10-16,4 2-25 16,0 0 12-1,0 2-14-15,2 0-1 0,2 0 4 16,0 0-5-16,-3 0-1 16,0 1 0-1,0 2 4-15,-2 0-6 0,2 0 2 16,0 0 0-16,-3 0-1 15,4 0 3-15,0 0-2 16,4 0 0-16,-1 0 0 16,5 0 0-16,2 0 0 15,1 0 0-15,-1 0 0 16,1 0 2-16,-1 0-2 0,0 0 0 16,1 0 1-1,-2 0-3-15,-1 0 2 0,-5 0 0 16,0 0-1-16,0 0 3 15,-2 0-2-15,1 0 0 16,1 4 3-16,-2-1-5 16,-1-1 2-16,4 0 0 15,-1 1 0-15,0 0 2 16,2 1-2-16,-6 2 0 16,2-2-3-16,-3 3 3 15,0-2 0-15,1 2 0 16,-1 1 1-16,0-2-1 15,2 0 0-15,1-1 0 16,2-3 8-16,-1 1-8 16,-2 0 0-16,2-2 2 15,-3-1 3-15,-4 1 0 16,-1-1-5-16,-1 0 0 0,0 0 3 16,1 0-3-16,0 0 0 15,0 0 0-15,0 0 8 16,-4 0-5-16,-1 0 1 15,-1 0 4-15,-4 0-5 16,-2 0 5-16,-2 0-8 16,-2 0 0-16,0 0-2 15,0 0 2-15,0 0-4 16,0 0-18-16,0 0-33 16,0 0-32-16,-14 0-107 0,-14 0-180 15</inkml:trace>
  <inkml:trace contextRef="#ctx0" brushRef="#br0" timeOffset="124055.9787">20897 5903 14 0,'0'0'205'0,"0"0"-179"15,0 0 28-15,0 0-22 0,0 0 12 16,0 0-16-16,0 0-28 15,-3 0 20-15,1 0 6 16,2-3-5-16,0 3 3 16,0 0-2-16,0-2 3 15,0 1-6-15,0 1-11 16,0-2 9-16,0 2-6 16,0 0-4-16,0 0 6 15,0 0-9-15,0 0 0 16,0 0 13-16,5-1-3 15,3 1-4-15,3-2-5 16,0 1-4-16,3-2 12 16,0 1-8-16,1-1 7 0,1 0-1 15,-1 0-8-15,0 0 7 16,1 0-6-16,-2-1-3 16,2 1 8-16,-1 3-8 15,0-2 0-15,0 2 6 16,0-1-5-16,-2 1 5 15,2 0-1-15,-1-1-5 16,-1 0 10-16,1-2-8 16,-2 0-1-16,1 0 3 15,-1 2-2-15,1-1-3 16,-1 2 0-16,0 0 0 16,-2 0 1-16,1-2-1 15,1 2 2-15,0 0-1 16,-2 0 3-16,2-3-4 15,-1 2 4-15,-1-2-4 0,2 1 5 16,-1 2-4-16,-2-1-1 16,2 1 2-16,-2-2 1 15,3 1-3-15,-1-1 0 16,-2 2 1-16,2 0-1 16,0 0 0-16,0 0 0 15,2 0 4-15,0 0-2 16,2 0-2-16,-1 0 1 15,0-2 0-15,1 2 13 16,3 0-11-16,-1-3-1 0,2 3 3 16,-4 0-1-1,1 0-2-15,-2 0-2 0,1 0 1 16,0 0 0-16,1 0-1 16,-1 0 0-16,3 0 1 15,-1 0 1-15,2 0-4 16,0 0 2-16,-2 0 0 15,2 0 2-15,-4 3-2 16,1 1 0-16,-2-1 0 16,1-3 1-16,0 3-3 15,-1-2 2-15,0-1 0 16,1 2 0-16,0-2 1 0,-1 0-1 16,3 0 0-1,1 0 2-15,-3 0-3 0,1 0 1 16,-2 0 0-16,-1 0-2 15,1 0 3-15,-1 0-1 16,-1 0 0-16,3 0 2 16,-3 0-4-16,1 0 2 15,2 0 0-15,0 0-1 16,0 0 1-16,0 0 0 16,0 1 0-16,-2-1 2 15,-3 0-2-15,-5 0 0 16,-2 0 0-16,-3 0 6 15,0 3 6-15,0-3 11 16,0 0 2-16,0 0-14 16,0 0 8-16,0 0-9 15,0 0-5-15,0 0 2 16,0 0-7-16,0 0 0 0,0 0-3 16,0 0-43-16,1 0-43 15,-1 5-85-15,0 1-103 16</inkml:trace>
  <inkml:trace contextRef="#ctx0" brushRef="#br0" timeOffset="150953.5009">22904 7371 421 0,'0'0'35'16,"0"0"-24"-16,0 0 10 15,0 0 2-15,0 0 28 16,0 0-10-16,0 0-19 15,0 0 2-15,-38-38-16 16,38 36-3-16,0-1 14 16,0 0-14-16,0 2 4 0,0-1-1 15,0 1-5-15,0 1 20 16,0 0-11-16,0 0-5 16,0 0 0-16,0 0-7 15,0 0 0-15,0 12 5 16,4 7 11-16,5 3 6 15,-5 2-17-15,1 2 3 16,-1-1 19-16,1 0-26 16,0 0 4-16,-1-4 3 15,-1-5-6-15,0 1 8 16,1-7-5-16,-1-1-3 16,0-4 5-16,0 0-5 15,0-1-2-15,-1-1 0 16,-1-3 3-16,1 1-4 15,3-1 2-15,3 0 0 16,4 0 21-16,4-3-20 0,4-11 2 16,5-1-4-16,5-4 6 15,2 0-2-15,0-1-4 16,4 1 2-16,-3-1 7 16,-2 1-5-16,-6 1 1 15,-4 2 6-15,-3 1-8 16,-4 3 10-16,-1 1-9 15,-4 1 1-15,-1 2 8 16,-2 1-9-16,1 1-4 16,-1 0 0-16,-3 4 6 15,0-4-9-15,0 6 3 0,-3-1-1 16,3-1-4 0,0 1-18-16,-3 1-8 0,1 0-21 15,1 0-51-15,-2 0 8 16,3 0-18-16,-3 0-75 15,0 1-174-15</inkml:trace>
  <inkml:trace contextRef="#ctx0" brushRef="#br0" timeOffset="151696.0789">23089 7328 407 0,'0'0'14'0,"0"0"0"15,0 0 14-15,0 0 37 16,0 0-24-16,0 0-35 16,0 0 15-16,5 4 20 0,-1 4-19 15,1 1 16-15,2 3-26 16,0 4 15-16,-2 4-8 16,3 3-7-16,-2 1 9 15,0 1-13-15,-1 1-2 16,1-2 6-16,0-4-8 15,-1 1-4-15,1-2 0 16,-3 1 4-16,3-4-7 16,-2-2 3-16,-1-3 0 15,2-2-1-15,-2-1 2 16,-2 0-1-16,4-4 0 16,-1-2-2-16,2 1-2 15,0 0 4-15,-1-2 0 16,1-1 5-16,5 0 1 15,0 0-6-15,1 0 0 16,3-1 7-16,-2-7-8 0,3 0 1 16,3-2 0-16,3-1 1 15,2-4 3-15,1 1-4 16,-1-1 0-16,1-2 3 16,1 3-3-16,-3-2 0 15,0-1 1-15,-4 5 17 16,-1-1-13-16,-4 1 15 15,-3 3 9-15,0-2-15 16,-3 3 10-16,0 2-9 16,-2-3-7-16,-3 2 16 0,2 1-13 15,-1 0 4-15,1 2-9 16,0-1-1-16,-3 1-3 16,0 1-2-16,-2 1-13 15,0 2-23-15,0 0-75 16,0 0-93-16,-15 5-307 15</inkml:trace>
  <inkml:trace contextRef="#ctx0" brushRef="#br0" timeOffset="159143.2918">16108 8738 94 0,'0'0'99'16,"0"0"33"-16,0 0-51 15,0 0-18-15,0 0 17 0,0 0-33 16,0 0-1-16,2 5-11 16,-2-5-13-16,0 0 9 15,0 0-14-15,0 0 5 16,0 0 0-16,5 0-22 15,2 1 0-15,8 3 1 16,3-1-1-16,7 4 11 16,4 0-9-16,3 0 2 15,3 1-2-15,-1-1-1 16,5-2-1-16,-4 2 0 16,1-2 1-16,-3-2-1 15,0-1 3-15,-3-2-3 16,0 0 0-16,-5 0 2 15,0 0-2-15,-2 0 0 16,-1-4 1-16,2-2 0 0,-2-5-1 16,-1 3 0-16,0-2 1 15,0 0 3-15,0 0-4 16,0 1 0-16,3 1 0 16,-2-1-3-16,-4 3 3 15,1 0 0-15,-2-1-1 16,-2 0 5-16,2-1-5 15,-3 0 1-15,1 0 0 16,1-1 1-16,0 1 2 16,0-3-3-16,1 0 7 0,2-2-4 15,-2 0 1 1,0-2-4-16,1 2 2 0,-1-3 6 16,-2-1-3-1,2 2 10-15,-2-2 10 0,-3 0-22 16,3 0 9-1,-2 0-6-15,-1-1-5 0,2-1 9 16,-3 1-8-16,-2-2-2 16,-1 2 8-16,-2-2-4 15,-3 0 0-15,1-4 0 16,-3 1 2-16,-1 0 9 16,0-3-13-16,0 1 3 15,0 2-4-15,0 0 5 16,0-2-6-16,0 3 0 0,0-1 4 15,-1 1 3 1,-3 0-7-16,2 3 0 0,-1-1 0 16,0-1 5-16,-1 2-9 15,-1 0 4-15,-2 1 0 16,-2 2 0-16,3 0 0 16,-5 2 0-16,0 0-1 15,-1 2 8-15,-1-2-7 16,0-2 0-16,-2 4 0 15,1 1-1-15,-3-2 1 16,-2 2 0-16,-2 2 1 16,0 0 2-16,-3 1-5 15,0 0 2-15,0 1 0 0,3 0 0 16,0 1 0 0,1-2 0-16,0 2 0 0,-1-2 2 15,1 1-2-15,0 2 0 16,-1 0 1-16,2 1-6 15,1 3 5-15,-1-2 0 16,-1 3-5-16,1 0 4 16,-2 0 1-16,0 0 0 15,1 0-1-15,-2 0-2 16,1 0 3-16,0 1 0 16,1 2-2-16,0-2 5 15,-2-1-3-15,-1 0 0 16,0 0 0-16,0 0 2 15,4 0-2-15,-4 0 0 0,1 0 1 16,4 0 3-16,0 0-7 16,2 0 3-16,1 0 0 15,-1 3-4-15,1 4 5 16,-5 0-1-16,2 1 0 16,0 1 2-16,0 2-4 15,-2-2 2-15,0 2 0 16,4-2-1-16,-1 1 1 15,4-3 0-15,0-2-1 16,2 2 3-16,0-3-2 16,1 2 0-16,0 1 1 15,-1-1-3-15,-1 2 2 16,2-2 0-16,-3 0 0 0,2 4 1 16,-1 0-2-1,-1-1 1-15,-1 3 0 0,-2-2-1 16,2 2 1-1,0 0 0-15,0-1-1 0,2 0 4 16,0 1-3-16,3 0 0 16,1 0 0-16,2-2-3 15,-2 0 3-15,2 1 0 16,1 0-2-16,-2 0 4 16,3-1-4-16,1 4 2 15,-2-3 0-15,2 3-3 16,-1 2 3-16,1-2 0 0,1 2 2 15,0-1 0 1,0 2-2-16,-1 2 0 0,3 1 0 16,-2 3 2-16,2-1-2 15,0-1 0-15,0-1 2 16,0-1 4-16,0-2-6 16,0-2 0-16,2 2 0 15,5-1-3-15,-2 1 6 16,2-2-3-16,-1 1 0 15,2 2 3-15,0 0-4 16,1 4 1-16,1-1 0 16,0 0-1-16,-1-1 2 15,-2-3-1-15,3 0 0 16,-2-2 5-16,0 0-5 16,-2-1 0-16,0 0 2 0,1-2 3 15,0 0-4-15,1-3-1 16,2 0 1-16,-2-1 4 15,-1 0-5-15,1-1 0 16,0 0 3-16,0-1 4 16,-2 0-5-16,2-1-1 15,-2 1 2-15,2 0 4 16,-2-1-7-16,0 3 0 16,2-2 0-16,-1-1 1 15,-1 1 0-15,0-2-1 16,0 0 0-16,0 0 5 15,1 0-6-15,1-1 1 0,0 0 0 16,-2 0 1-16,4 0-1 16,-3-2 0-16,3 1 2 15,1-2 1-15,-2 0-3 16,0 0 0-16,1 0 0 16,0 0 5-16,-1 0-1 15,-2 0 2-15,2-2-2 16,-3 1 3-16,-3-1-7 15,0 2 0-15,-3 0 1 16,0 0-3-16,0 0 2 16,0 0 0-16,0 0 0 15,0 0-41-15,0 7-43 16,0 5-57-16,-6-4-189 0</inkml:trace>
  <inkml:trace contextRef="#ctx0" brushRef="#br0" timeOffset="223458.5585">21357 8218 406 0,'0'0'138'16,"0"0"-137"-16,0 0 60 15,0 0 8-15,0 0-36 16,0 0-15-16,0 0-4 16,0-5 13-16,0 5 3 15,0 0-11-15,0 0-1 0,0 0-10 16,0 0 62-16,0 0-55 15,2 0-11-15,8 0-4 16,6 0 0-16,3-2 2 16,3 1 1-16,2-1-3 15,0 1 1-15,-2 1-3 16,-1-1 2-16,-6-1-3 16,0 1 1-16,-6 1-25 15,-4 0-5-15,-2 0-17 16,-3 0-25-16,0 4-35 15,-2 4-48-15,-13 3-308 16</inkml:trace>
  <inkml:trace contextRef="#ctx0" brushRef="#br0" timeOffset="223674.4343">21422 8296 595 0,'0'0'53'0,"0"0"-32"16,0 0 41-16,0 0-16 15,0 0-28-15,0 0-11 16,16 7 33-16,2-2-34 16,0-2-6-16,4 0-34 15,1-2-86-15,-3-1-119 16</inkml:trace>
  <inkml:trace contextRef="#ctx0" brushRef="#br0" timeOffset="224214.1259">21860 8135 784 0,'0'0'20'16,"0"0"-20"-16,0 0-12 15,0 0 11-15,-3 72 2 16,14-30-2-16,2 2 4 16,1 2-3-16,-1-3 0 15,-7-3-2-15,0-11-18 16,-6-7-15-16,0-6-1 15,0-5 13-15,0-3-35 16,-17-5-109-16</inkml:trace>
  <inkml:trace contextRef="#ctx0" brushRef="#br0" timeOffset="224436.5116">21749 8422 642 0,'0'0'0'16,"0"0"9"-16,80 11-3 16,-43-11 14-16,3 0-7 15,1 0 3-15,-4-8 1 16,-1-2-9-16,-2-3-7 16,-7-4-1-16,0 1-11 15,-6-2-48-15,-2-1-65 16,-8 0-89-16</inkml:trace>
  <inkml:trace contextRef="#ctx0" brushRef="#br0" timeOffset="224657.3833">22160 8168 207 0,'0'0'177'16,"0"0"-119"-16,0 0 36 16,0 0-54-16,0 0-13 15,0 0-6-15,-5 3 18 16,5 12 9-16,0 5 21 15,0 5-16-15,5 4-15 0,0 5-11 16,-4 5-15-16,1 6-2 16,-2 1-9-1,0 0-1-15,0-8-12 16,-3-3-24-16,-3-10-26 0,1-8-57 16,2-12-101-16</inkml:trace>
  <inkml:trace contextRef="#ctx0" brushRef="#br0" timeOffset="225004.503">22505 8107 528 0,'0'0'181'16,"0"0"-172"-16,0 0 31 0,0 0-17 15,0 0-20-15,0 0-4 16,-44 47 3-16,32-19 7 16,1 4 15-16,1 6 5 15,3 1-10-15,1 2-16 16,6-5 0-16,0-2-3 15,0-5 0-15,12-4-12 16,3-9-18-16,4-7-33 0,4-8-16 16,-1-1-1-1,2-4-93-15,-3-15-155 0</inkml:trace>
  <inkml:trace contextRef="#ctx0" brushRef="#br0" timeOffset="225251.3586">22639 8208 563 0,'0'0'195'0,"0"0"-186"16,0 0 11-16,0 0 21 16,0 0-6-16,0 0-20 15,16 81-12-15,1-63 4 16,1 0 2-16,2-2-7 0,3 1 0 15,-3-3-2-15,-1-3-26 16,-3 1-12-16,-4-7-26 16,1-2-30-16,-4-3-60 15,-3 0-160-15</inkml:trace>
  <inkml:trace contextRef="#ctx0" brushRef="#br0" timeOffset="225482.2245">22783 8226 213 0,'0'0'443'0,"0"0"-412"15,0 0 26 1,0 0-13-16,0 0-24 0,-89 60-15 16,71-31-1-16,-4 1-4 15,-1 1 0-15,-1-1-26 16,4-6-9-16,4-5-20 15,5-4-5-15,6-9-9 16,5-6-33-16,0 0-26 16,0-12-100-16</inkml:trace>
  <inkml:trace contextRef="#ctx0" brushRef="#br0" timeOffset="225740.0786">22836 8129 621 0,'0'0'66'16,"0"0"-65"-16,0 0 32 15,0 0-2-15,0 0 15 16,0 0 1-16,91 59-17 16,-66-31 8-16,2 6 3 15,-2 2-29-15,-1 1-6 16,-4 1-6-16,-6-1-9 15,-3-4 3-15,-7-3-32 16,-4-6-21-16,0-5-22 0,-6-6-45 16,-6-6-93-16</inkml:trace>
  <inkml:trace contextRef="#ctx0" brushRef="#br0" timeOffset="226194.3739">23325 8257 677 0,'0'0'24'16,"0"0"-3"-16,0 0 33 0,0 0-46 15,90-12-8-15,-68 5 4 16,2-2-1-16,-1 1-3 16,0 0 0-16,-2-1-19 15,-3 4-32-15,-9 0-19 16,-6 5-20-16,-3 0 31 16,-3 0 18-16,-17 5 2 15,-5 10-45-15,-1-1 15 16,-3 1 41-16,0 2 28 15,-1-3 21-15,4-2 44 16,5 1 25-16,4-6-27 0,7-2 16 16,7-2-11-16,0-2 0 15,3 2-17 1,0-1-26-16,5 1 1 0,12-1 8 16,6-2-9-16,4 0-24 15,3 0-1-15,5-10-45 16,1-2-97-16,-2-6-230 15</inkml:trace>
  <inkml:trace contextRef="#ctx0" brushRef="#br0" timeOffset="227621.2249">23350 8322 84 0,'0'0'410'16,"0"0"-336"-16,0 0 1 16,0 0 14-16,0 0-19 15,0 0-15-15,0-15-14 0,5 9 12 16,1 1-7-16,4-5-27 15,7 4 0-15,8 0-9 16,9-2-3-16,6 4 1 16,4 2-7-16,0 2-1 15,-3 0 0-15,-4 0 0 16,-4 0-2-16,-8 0 2 16,-5 6 0-16,-7 0 0 15,-5-1-3-15,-3 1 1 16,-5 1-6-16,0-1 0 15,0 1 4-15,-10-2 5 16,-9-2-1-16,-7-3 3 0,-7 0 0 16,-5 0-2-16,-4-4-1 15,0-7 0-15,-1 1 0 16,4-2 2-16,6 0-1 16,8 3 0-16,4 1 4 15,11 3-5-15,2 1 1 16,5 1-1-16,3 3 2 15,0 0-2-15,0 0-4 16,0 0-2-16,0 0-16 16,5 0 15-16,5 3 6 15,2 4 2-15,0-1-4 16,0-1 3-16,0-2 0 16,-2 0 0-16,-2-3 0 15,-1 0 0-15,-2 0 0 16,-2 0 0-16,0 0 0 0,-2 0 0 15,-1 0 0-15,0 0 5 16,0 0-4-16,0 0 2 16,0-3-3-16,-6-2-3 15,-1 2 0-15,-1 0 2 16,4 2 1-16,1-1 0 16,3 2 0-16,0 0-1 15,0 0-6-15,0 0-15 16,12 0-10-16,10 0 21 15,8 2-48-15,4-2-12 16,3 0 7-16,1 0 3 16,-1 0-28-16,2 0-67 15,-1-2-110-15</inkml:trace>
  <inkml:trace contextRef="#ctx0" brushRef="#br0" timeOffset="228087.8893">24159 8026 577 0,'0'0'60'15,"0"0"21"-15,0 0-4 16,0 0-51-16,0 0-9 15,0 0 4-15,0 59 19 16,9-27 1-16,0 5-17 0,2 8 7 16,0 1-30-16,-2 0 0 15,-2 1-1-15,1-7 6 16,-4-8-12-16,-1-6 4 16,0-11-2-16,-3-8 3 15,0-3-11-15,0-2-12 16,0-2-33-16,-3 0-64 15,-10 0-34-15,-3-7-155 16</inkml:trace>
  <inkml:trace contextRef="#ctx0" brushRef="#br0" timeOffset="228311.6976">24159 8335 433 0,'0'0'109'0,"0"0"-69"15,0 0 35-15,0 0-22 16,0 0-15-16,98-7-17 16,-72 4 4-16,-1 0 3 15,0 2-13-15,-1-3 4 16,0 0-19-16,-3-1-2 16,-8-2-9-16,1 0-56 15,-5-4-20-15,-3-6-34 16,0-4-195-16</inkml:trace>
  <inkml:trace contextRef="#ctx0" brushRef="#br0" timeOffset="228535.5699">24463 8097 426 0,'0'0'98'0,"0"0"-88"15,0 0 78-15,0 0-32 16,0 0-11-16,25 73-6 15,-13-40 8-15,2 4 4 16,-4 5 5-16,-1-2-36 16,-1 3-15-16,-3-5 2 15,-2-2-14-15,0-10-2 16,0-8-52-16,2-7-31 16,0-11-56-16,1 0-206 15</inkml:trace>
  <inkml:trace contextRef="#ctx0" brushRef="#br0" timeOffset="228838.4002">24979 7994 764 0,'0'0'24'0,"0"0"-14"16,0 0-6-16,0 0 7 15,-69 79-8-15,55-41 15 16,2 7-4-16,3 5 21 16,6 4-5-16,3-7-21 15,0-5-9-15,4-5-1 16,14-8-64-16,6-5-46 15,6-10-68-15,7-9-382 16</inkml:trace>
  <inkml:trace contextRef="#ctx0" brushRef="#br0" timeOffset="229357.0985">25095 8158 734 0,'0'0'26'0,"0"0"-23"16,0 0 30-16,80 56 4 15,-46-35-17-15,4 1 7 16,1 3-13-16,-1-4-3 16,-5 4 17-16,-4-1-25 15,-6-3-2-15,-10-2-1 0,-1-5-19 16,-6-6-19-16,-4-2-21 15,-2-4-16-15,0-2-5 16,0 0-47-16,-13-2-287 16</inkml:trace>
  <inkml:trace contextRef="#ctx0" brushRef="#br0" timeOffset="229657.4713">25349 8124 643 0,'0'0'36'0,"0"0"-23"16,0 0 40-16,0 0-36 16,0 0-6-16,0 0 8 15,-60 63-18-15,44-42 26 16,-5 2 4-16,2 0-7 15,1 0-6-15,0-1-14 16,4-4-3-16,3-3-2 16,3-5 1-16,4-1-17 15,4-5-32-15,0-1-44 16,0-3 1-16,9 0-54 16,10 0-67-16</inkml:trace>
  <inkml:trace contextRef="#ctx0" brushRef="#br0" timeOffset="230042.2498">25819 7996 565 0,'0'0'122'16,"0"0"-121"-16,0 0 19 15,0 0-20-15,0 0 2 16,0 0 7-16,10 26 11 0,-7-5 30 16,2 4-13-16,-2 8 17 15,0 5-14-15,-2 5-21 16,1 6 8-16,-1-3-14 15,-1 0-5-15,0-4 6 16,0-5-11-16,0-6 7 16,0-3 4-16,0-4-12 15,0-5 6-15,0-5-8 16,-1-1-5-16,-1-4-12 0,2-4-51 16,0-2-97-1,-1-3-105-15</inkml:trace>
  <inkml:trace contextRef="#ctx0" brushRef="#br0" timeOffset="230577.5311">26329 8011 771 0,'0'0'0'0,"0"0"-13"16,0 0 5-16,0 0 8 15,0 0 6-15,87 36-5 16,-58-16-1-16,1-2 0 16,0 1 4-16,-3-2-2 15,-2-3-2-15,-7-6-15 16,0-3-45-16,-6-5-53 15,-3 0-92-15</inkml:trace>
  <inkml:trace contextRef="#ctx0" brushRef="#br0" timeOffset="231032.2689">26618 8036 328 0,'0'0'286'16,"0"0"-263"-16,0 0 2 16,0 0 21-16,0 0-9 15,0 0-32-15,-56 57 2 16,42-46 1-16,-2 0 10 16,4-2 15-16,0 3-28 15,3-4-1-15,3 1-4 0,0-2-3 16,0-2 2-16,5 0 0 15,-1 1-11-15,2 0 10 16,0 2 1-16,0 3 1 16,3 2 7-16,7 2-6 15,3 2 0-15,0 0-2 16,-3-1 2-16,1 1 2 16,-1 0-2-16,-2 0 1 15,-2 0 17-15,-2 1-1 16,-1-1 7-16,-3 1-8 15,0-1-3-15,0-2 10 16,0-2-9-16,0-5-10 0,0-4-3 16,0-2-2-1,0-2-2-15,0 0-9 0,0 0-37 16,0 0-16-16,0-12-82 16,0-7-86-16</inkml:trace>
  <inkml:trace contextRef="#ctx0" brushRef="#br0" timeOffset="231400.0621">26890 7897 733 0,'0'0'4'16,"0"0"19"-16,0 0 17 16,79 72-1-16,-48-41 0 15,-1 6-19-15,0 4 4 16,-2 5-17-16,-2 6 37 16,-7 0-13-16,-5-1-2 15,-3-5-2-15,-6-2-8 16,-5-3-2-16,0-4 10 15,0-3-15-15,-6-7-3 16,-6-1-4-16,0-6-2 16,-1-4-6-16,1-5 0 15,-1-4-28-15,-4-5-25 16,-1-2-57-16,-5 0-121 16,-2 0-135-16</inkml:trace>
  <inkml:trace contextRef="#ctx0" brushRef="#br0" timeOffset="257324.1924">24770 9605 306 0,'0'0'20'16,"0"0"29"-16,0 0 32 16,0 0 9-16,0 0-36 15,0 0-3-15,0 0 2 16,0 0-9-16,0-55 17 16,0 49-8-16,0-3-18 15,0 5-1-15,0-1-15 16,0 4 10-16,0 1-18 15,0 0-5-15,0 0-12 16,0 6 5-16,2 20 1 0,7 15 0 16,1 10 3-1,1 7-3-15,1-2 0 16,1-6 1-16,2-9-2 16,0-9 1-16,-2-11 0 0,2-9-3 15,2-7 1-15,3-5 2 16,4-7 14-16,5-16-14 15,-1-7 18-15,0-4-17 16,-2-2 1-16,-1-1 2 16,0 1-4-16,-1 0 0 15,0 4 0-15,-3 3 1 16,-2 7-8-16,-2 4 7 16,-4 4-10-16,-5 5-4 15,-1 4-50-15,-1 3-44 16,-6 2-20-16,0 0-56 0,0 3-67 15</inkml:trace>
  <inkml:trace contextRef="#ctx0" brushRef="#br0" timeOffset="257757.4709">25036 9531 645 0,'0'0'4'0,"0"0"-2"16,0 0-2-16,0 0 42 16,0 0-6-16,36 93 28 15,-23-58-24-15,2 5-12 16,-1-1 26-16,0 0-34 15,1-3-12-15,2-5 16 16,-2-4-23-16,2-5 15 16,-1-7-7-16,-2-4-7 15,1-6 20-15,2-4 3 16,-2-1-6-16,2-1 13 16,3-15-22-16,2-6 15 15,2-5-19-15,1-4-2 0,1-3 6 16,-3 0-9-1,0-2-1-15,-2 1 2 0,0 3-1 16,-6 6-2-16,-2 9-6 16,-4 7-51-16,-9 7-36 15,0 3-141-15,-22 0-415 16</inkml:trace>
  <inkml:trace contextRef="#ctx0" brushRef="#br0" timeOffset="269042.1666">17924 9587 98 0,'0'0'322'15,"0"0"-315"-15,0 0 7 16,0 0 36-16,0 0-2 0,0 0-36 15,0 0 11-15,-26 3 2 16,26-3-13-16,0 0 22 16,0 0 7-16,0 0-30 15,0 0 11-15,0 3-15 16,0 1-2-16,0 6 8 16,0 5-11-16,0 4 30 15,0 5-9-15,2 0-21 16,4 1 13-16,2 1-9 15,-1-1-3-15,2-4-1 16,-2 1 2-16,1-3-4 16,1-4 0-16,1-2 1 15,2-2 2-15,3-2-3 16,2-3 10-16,2-1-10 16,-1-3 10-16,4-2-10 0,2 0 0 15,3-3 2-15,1-11 9 16,5-1-8-16,1-2 6 15,2-1 7-15,3 1-15 16,4-2 22-16,2-1-15 16,6 1-2-16,1 2 17 15,0 3-16-15,2 3 5 16,-2 1-1-16,3 5-5 16,-4-2-6-16,1 5 0 15,0 2 7-15,-1 0-7 0,-2 0 5 16,3 0-5-1,-4 5 0-15,0 6 2 0,-1 3-2 16,-5 2 0-16,0 1 3 16,3 0-6-16,0 2 4 15,-2-1-1-15,-3 0 0 16,-4-1 2-16,-8 0-5 16,-2-2 3-16,-4-1 0 15,-4 0-2-15,-2-4 2 16,-4-2 0-16,-2-1-1 15,-3-2-8-15,-3-3 8 16,-1-2-3-16,0 0-1 16,-1 0-3-16,-1 0 8 0,4 0-1 15,3 0-7-15,6-2 8 16,5-8-2-16,5 0 2 16,2-2 0-16,4 0 0 15,2 2 1-15,4-2-1 16,0 0 0-1,1 3 4-15,0 2-5 0,5 0 1 16,-2 1 0-16,1 1 5 16,3-1-4-16,-2 1-1 15,4 0 2-15,-2 0 5 16,3 1-7-16,-2-2 0 16,1-1 2-16,2 4 4 0,-2-4-4 15,1-2 2-15,5 1 0 16,1-1 0-16,4 2-4 15,0 4 0-15,-6 1 0 16,-2 2-3-16,-4 0 3 16,-1 0 0-16,-2 0-2 15,3 0 5-15,-2 5-4 16,1 1 1-16,3 2 0 16,-1-2-2-16,1 2 3 15,2-2-1-15,-3 3 0 16,2 1 0-16,-2 1 0 15,2 2 0-15,-2-2 1 16,5 2-2-16,1-4 2 16,3-1-1-16,3-1 0 15,3-3 7-15,5-3-7 16,6-1 0-16,-2 0 0 16,-2 0-3-16,-2 0 3 0,1-1 0 15,-1-5 0-15,1 1 10 16,3-3-10-16,-6 4 0 15,-1-3 1-15,-2 4-1 16,-5 0 0-16,-3 2 0 16,-3 1 3-16,-7 0 0 15,-7 0-4-15,-7 0 1 16,-10 0-9-16,-5 1 2 16,-8 2-77-16,-6-3-102 15,0 0-135-15</inkml:trace>
  <inkml:trace contextRef="#ctx0" brushRef="#br0" timeOffset="303675.551">10461 14076 122 0,'0'0'33'0,"0"0"19"15,-35-75-8-15,23 51 7 16,1 2-14-16,-2 0 1 15,4 3-26-15,0-1 8 16,0 2-3-16,3 1 2 16,-1 4-3-16,1 1-14 15,-3 0 0-15,3 5-2 16,-2 0-23-16,-2-1-17 0,-2 4-25 16,0-1-10-16,-3 3-11 15,2-1-58-15</inkml:trace>
  <inkml:trace contextRef="#ctx0" brushRef="#br0" timeOffset="304090.3161">8627 14104 120 0,'0'0'12'0,"0"0"-8"16,-42 86-4-16,39-61 0 15,3 1-7 1,0 1-38-16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1:54:35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15120 544 580 0,'0'0'14'0,"0"0"1"16,0 0 47-16,-93-18-4 0,70 16-27 16,1 1 0-1,5 0 16-15,0 1-42 0,4 0 8 16,1 0-10-16,0 0-1 16,1 0 11-16,-2 0-13 15,1 2 0-15,-7 8 0 16,-1 7-10-16,-7 4 7 15,-2 2-6-15,-6 3-21 16,-2 2 25-16,-2 1-1 16,4 1-5-16,2 1 3 15,3-2 3-15,3 0 9 16,2 4-8-16,4 0 8 0,-3 1-2 16,5 7 0-16,2 2 3 15,1 6 4-15,4 3-6 16,3 0-6-16,4 2 3 15,5-1 0-15,0-3-1 16,9-5-1-16,9-3-9 16,6-6 8-16,1 1-12 15,4-4 6-15,-3-5 4 16,2 0-11-16,0-1 15 16,3-1-1-16,1-1 2 15,0-2-3-15,1-4 6 16,0-2-5-16,-2-4 2 15,5-4-6-15,1-6 1 16,2 0-1-16,4-3 0 16,-1 0-2-16,3-12-2 0,-2-5 9 15,5-10-5-15,-3-4-6 16,1-6 1-16,-3-6-1 16,0-6 6-16,-6 2 1 15,-4-1-16-15,-4 4 12 16,-11 0 4-16,-5 1 5 15,-8-1 4-15,-5-1 8 16,0 2 4-16,-2-3 19 16,-14 1-8-16,-4-3 2 15,-7-2-8-15,-1-2-16 0,-5 3 31 16,-1 1-12 0,-5 4-4-16,0 8 8 15,1 4-7-15,-1 7 7 16,0 4-7-16,2 9-18 0,2-2 6 15,1 6-9-15,3 3-20 16,1 4-15-16,6 1-44 16,0 3-20-16,1 12-55 15,0 4-291-15</inkml:trace>
  <inkml:trace contextRef="#ctx0" brushRef="#br0" timeOffset="66334.3882">24207 11445 81 0,'0'0'29'0,"0"0"-17"16,0 0 19-16,0 0 5 16,0 0-14-16,0 0-21 15,0 0 9-15,0 0-1 0,0 0 17 16,0 0-4-16,0 0-21 16,0 0 5-16,0 0-6 15,0 0 3-15,0 0-6 16,0 0-26-16,0 0-25 15,0 0-10-15,0 0-39 16</inkml:trace>
  <inkml:trace contextRef="#ctx0" brushRef="#br0" timeOffset="70413.4092">24124 11526 106 0,'0'0'29'0,"0"0"-7"15,0 0 6-15,0 0 9 16,0 0-2-16,0 0 14 16,-4 0 13-16,1 0-13 15,2 0-1-15,1 0 11 16,0 0-28-16,0 0-5 15,0 0-8-15,0 0-13 16,0 0 16-16,0 0-8 16,0 0 6-16,0 0 6 15,0 0-15-15,0 0 14 0,0 0-4 16,-2 0-10-16,2 0 22 16,0 0-12-16,0 0 2 15,0 0 8-15,0 0-20 16,0 0 13-16,0 0-8 15,0 0-11-15,0 0 19 16,0 0-15-16,0 0 2 16,0 0 11-16,0 0-21 15,0 0 9-15,0 0-9 16,0 0 4-16,0 0-2 16,0 0-2-16,0 0 0 15,0 0-1-15,0 0-2 16,0 0 3-16,0 0-3 15,2 0 1-15,5 0 1 0,0 0 1 16,1 4 0-16,-3-4 1 16,2 1 1-16,-3 1-2 15,-1-2 0-15,2 0 0 16,-2 0-1-16,0 0 4 16,0 0-3-16,-2 0 5 15,-1 0 0-15,0 0-5 16,0 0 0-16,0 0 2 15,2 0 5-15,1 0-7 16,1 0 5-16,0 1 10 16,1-1-12-16,3 0 2 0,-1 0-5 15,2 0 1 1,0 0 3-16,-2 0-4 0,1 0 0 16,1 0 1-16,-5 0 1 15,4 0-2-15,-2 0 0 16,4 0 0-16,-1 0 0 15,0 0 1-15,3 0-1 16,0 0 2-16,3 0 1 16,-2 0-4-16,2 0 1 15,0 0 0-15,0 0 0 16,-2 0 3-16,1 0-3 16,1 0 0-16,-3 0 5 0,2 0-6 15,-3 0 1 1,1 0 0-16,1 0-1 15,-2 0 2-15,4 0-1 0,-5 0 0 16,-1 0 3-16,3 0-4 16,-1 2 1-16,-1-1 0 15,2-1-1-15,-2 2 2 16,2-2-1-16,-3 1 0 16,2-1 4-16,-1 0-5 15,-3 0 1-15,1 0 0 16,0 0-1-16,2 3 1 15,-1-3 0-15,0 0 0 16,1 0 3-16,1 0-4 16,-2 0 1-16,4 0 0 15,-4 0-1-15,3 0 2 0,-2 0-1 16,-1 0 0 0,2 0 3-16,-1 0-3 0,-1 0 0 15,0 0 0-15,1 0 1 16,-1 0-1-16,1 0 0 15,0 0 0-15,0 0 2 16,1 0-2-16,0 0 0 16,3 0 0-16,1 0 0 15,3 0 0-15,0 0 0 16,0 3 0-16,0-3 2 16,-2 2-3-16,0 0 1 15,1-1 0-15,-4 1 0 16,1-1 1-16,1-1-1 15,-2 1 1-15,0-1 3 0,-1 0-4 16,2 0 0-16,-4 2 0 16,-1-2-1-16,0 1 2 15,0-1-1-15,-1 0 0 16,1 0 4-16,-1 0-6 16,-2 0 2-16,0 0 0 15,2 0-2-15,1 2 2 16,0-2 0-16,0 4 0 15,1-4 4-15,-3 1-6 16,1-1 2-16,0 0 0 16,3 2-2-16,-2-1 2 15,0-1 0-15,2 0 0 16,-4 0 2-16,2 0-3 16,-1 0 1-16,2 1 0 15,-1-1-1-15,0 2 2 0,1-2-1 16,-1 0 0-16,0 0 1 15,-1 0-1-15,-1 0 0 16,-2 0 0-16,1 0-3 16,1 0 4-16,-1 0-1 15,0 0 0-15,0 0 0 16,0 0 0-16,0 0 0 16,1 0 0-16,-1 0-3 0,-1 0 3 15,1 0 0 1,-2 0-1-16,1 0 3 15,1 0-4-15,-2 0 2 0,-1 0 0 16,0 0-3-16,2 0 3 16,-1 0 0-16,1 0 0 15,-1 0 0 1,-1 1-2-16,0 0 2 0,1 1 0 16,0-2-6-16,-3 0 6 15,1 0 0-15,-2 0 0 16,0 0 2-16,0 0-2 15,0 1 0-15,0-1 0 16,0 0-2-16,0 0 2 16,0 0 0-16,0 0 0 15,0 0-2-15,0 0 2 0,0 0 0 16,-3 0 0-16,-2 0 0 16,2 0 1-16,0 0-1 15,1-3 0-15,-2 1 3 16,3-2-5-16,-1-1 2 15,1 1 0-15,1 0-3 16,-2-2 3-16,1 1 0 16,-1 1 0-16,1-5 1 15,-1 0-2-15,2-1 1 16,0-1 0-16,0 0-2 16,0-2 3-16,0 1-1 15,0-1 0-15,0 1 2 16,0-2-3-16,0 2 1 15,0-1 0-15,0-1-1 0,0 1 2 16,0-1-1-16,2 2 0 16,-2 0 3-16,1-2-3 15,-1 1 0-15,0 2 2 16,0-1 6-16,0-1-8 16,0 3 3-16,0-2-3 15,0 0 6-15,0 0-8 16,0-2 2-16,0 0 0 15,0 1 4-15,0 1-3 16,0-1-1-16,0 1 0 16,0 1 7-16,0 1-7 0,0 0 0 15,0-2 2 1,0 0 0-16,0 2-1 16,0-3-1-16,0 2 0 15,-1-1 2-15,-1 0-3 0,-1-1 1 16,2 0 0-16,-1-1-2 15,-1 1 4-15,3 3-2 16,-3-2 0-16,2 0 3 16,1 3-4-16,-3 1 1 15,0-1 0-15,1 1 2 16,1 0-1-16,1-1-1 16,-2 1 0-16,1-1 5 15,-1 1-5-15,2 0 0 0,-1-3 0 16,1 2 5-1,-2 1-4-15,1-1-1 0,-1 4 0 16,2-3 8-16,-1 4-7 16,-1-1-1-1,-1-1 2-15,0 1 7 0,0 0-7 16,-1 1-2-16,1-2 0 16,0 2 5-16,0 2-5 15,2-2 0-15,-2 2 2 16,1-1-1-16,1 3 0 15,-3 0-1-15,3-2 0 16,-2 2 1-16,0 0-2 16,-3-1 1-16,3 0 0 15,0 1-4-15,-1 0 4 0,1 0 0 16,-2 0 0-16,-1 0-2 16,1 0-1-16,-5 0 3 15,0 0 0-15,-5 2-4 16,-2 3 4-16,-2 1 0 15,-5-4 0-15,-1 2 2 16,-2-3-3-16,-3 2 1 16,0 0 0-16,-1 0 0 15,0-2 1-15,-3 2-1 16,4-3 0-16,-1 0 1 16,1 3-3-16,-2-2 2 15,1-1 0-15,0 0-8 16,1 0 4-16,0 0-2 0,0 2 2 15,0-1-18-15,2 2 22 16,1-1-7-16,-3 3 7 16,-1-3-10-16,-3 0 8 15,-2 3 2-15,2-2 0 16,-2 2 1-16,0 0-4 16,1-3 3-16,0 0 0 15,4 1-4-15,2 0 5 16,5-3-1-16,3 0 0 15,5 1 3-15,4-1-6 16,0 0 3-16,2 0 0 16,2 0-1-16,2 0 3 0,0 0-2 15,2 0 0-15,-2 0 2 16,3 0-5 0,0 0 3-16,-2 0 0 15,2 0-4-15,-1 0 5 0,1 0-1 16,1 0 0-16,1 0 2 15,-2 0-4-15,-1 0 2 16,-2 0 0-16,0 0-2 16,-1 0 4-16,1 0-2 15,-1 0 0-15,1 0 2 16,2 0-4-16,1 0 2 16,-2 0 0-16,4 0 0 15,-2 0 3-15,0 0-3 0,0 0 0 16,3 0 3-1,-3 0-5-15,1 0 2 0,2 0 0 16,-3 0 0-16,3 0 3 16,0 0-3-16,-1 0 0 15,1 0 1-15,-2 0-2 16,2 0 1-16,0 0 0 16,0 0-4-16,0 0 4 15,0 0 0-15,0 0-1 16,-3 1-5-16,2 8 4 15,1 5 2-15,0-1 0 16,0 4 1-16,0-3 1 16,0 3-2-16,-2-1 0 15,-1 1 2-15,2-1-4 0,-5 1 2 16,3-2 0-16,0 1 0 16,0-1 4-16,0 2-4 15,-1-1 0-15,2-1 2 16,-3 1-4-16,4-3 2 15,1 1 0-15,-3-3 0 16,3 1 2-16,-2 2-2 16,-2 0 0-16,3 0 3 15,1-1-7-15,-2-3 4 16,2 3 0-16,0 1 0 16,-1 0 4-16,-1-2-4 15,2 2 0-15,0-2 0 16,0 3-4-16,0-1 4 15,0-2 0-15,0 3 2 16,0-5 2-16,0 2-5 0,0 0 1 16,0-2 0-16,3 0 2 15,0 1-2-15,1 0 1 16,-2-2 2-16,1 0 0 16,-3-1-3-16,1 0 0 15,-1 0 1-15,0 0 0 16,0-3 1-16,0 0-2 15,0-2 3-15,2-2 3 16,-2 2-6-16,2-3 0 16,-2 0 3-16,0 0 5 15,0 0-7-15,0 0-1 16,0 0 0-16,1 0-2 16,1 0-24-16,-2 3-84 15,0-3-216-15</inkml:trace>
  <inkml:trace contextRef="#ctx0" brushRef="#br0" timeOffset="80827.0967">18167 13053 449 0,'0'0'37'16,"0"0"-36"-16,0 0 43 16,0 0 19-16,0 0-53 15,0 0 3-15,0 0 9 16,-52 8 36-16,43-8-3 16,0 1-21-16,0 0 8 0,3 1 20 15,-1 0-34-15,2-1-8 16,4-1-5-16,-1 0-4 15,2 2 7-15,0-2-18 16,0 0-1-16,0 2-3 16,3-2-9-16,12 3 13 15,3 0 0-15,6 0 0 16,3 0 0-16,1 0 3 16,2 0-3-16,4 2 0 15,2-1 1-15,4 1-2 16,0 0 1-16,5 1 0 15,1 0 5-15,2 2-2 0,0 0-3 16,-1 1 0 0,-2-1 4-16,1 2-5 0,-1 0 1 15,1 1 0-15,-2 0 3 16,-1 0-1-16,2-1-2 16,-3-1 0-16,-1-1 1 15,1-1-2-15,-1 1 1 16,-1-2 0-16,0 2 3 15,-1-3-2-15,2-2-1 16,1 1 0-16,4 1 2 16,-2-2-6-16,2-1 4 15,-3 0 0-15,-1-2-2 16,1 0 3-16,-2 0-1 16,2 0 0-16,2 0-2 15,2 0 0-15,-2 0 2 16,3 0 0-16,-2 0 0 0,0 0 2 15,1 0-2-15,-1 0 0 16,-1 0 0-16,1 1-2 16,-4-1 3-16,2 2-1 15,-1-2 1-15,-1 1 0 16,1 1-1-16,-4 0 0 16,-3 0 1-16,-1-2-3 15,-4 3 3-15,3-3-1 0,0 0 0 16,1 0 3-1,0 0-3-15,3 0 0 0,-2 0 3 16,-1 0-6 0,-2 0 7-16,-2 0-3 15,-1-6 4-15,1 2 2 0,-2-3-7 16,-1 2 0 0,-2-2 1-16,4 0 9 0,-1-2-7 15,4 0 6-15,4-1 9 16,-2-3-16-16,2 0 3 15,0-1-4-15,3 0 2 16,-2 0 6-16,-4 1-9 16,-4 1 1-16,-3 2 1 15,-9 2-1-15,-5 1-1 16,-7 5 0-16,-4 2 0 0,-2 0-2 16,0 0 2-16,0 0-4 15,0 0 2-15,0 0-23 16,-3 0-7-16,-11 0-70 15,-5 0-114-15</inkml:trace>
  <inkml:trace contextRef="#ctx0" brushRef="#br0" timeOffset="83250.07">18083 13068 482 0,'0'0'84'16,"0"0"-49"-16,0 0-1 15,0 0 4-15,0 0-8 16,0 0-26-16,0 0 3 15,38-42-6-15,-22 39 0 16,2 2-2-16,1 1-13 16,0 0-27-16,0 0-25 0,0 4-81 15,-5 3-172-15</inkml:trace>
  <inkml:trace contextRef="#ctx0" brushRef="#br0" timeOffset="85327.9687">18276 13029 56 0,'0'0'452'0,"0"0"-428"0,0 0 25 16,0 0 32-1,0 0-41-15,0 0-35 0,0-58 10 16,0 45-5 0,1 0-1-16,4-1 26 0,0 0-19 15,2 0-2-15,-3 0 4 16,2-1-14-16,2-2 14 15,-2 1-12-15,3-1-4 16,-2 0 10-16,-1-3-10 16,2 1 5-16,0-3 8 15,1 0-11-15,1-1 14 16,0 1-5-16,0-3-8 16,-1 3 7-16,3 0-9 0,-3 2-2 15,0-2 0-15,1 2 6 16,-2 2-5-16,-1 0-2 15,0 3 1-15,1-1 3 16,-2 0-2-16,0 4-2 16,0-2 0-16,-1 1 4 15,2 1-4-15,1-2 0 16,1-1 1-16,-2 1 0 16,3-3 0-16,-1 2-1 15,2-4 0-15,1 2 4 16,0-1-1-16,-2 0-2 15,4 1 0-15,-4 2 12 0,2-2-13 16,-3 5 12 0,0-3 1-16,1 3-12 0,1-2 10 15,-2-1-8-15,2 0-3 16,0 1 10-16,0 0-7 16,0 1 0-16,1 1 2 15,-1-2-2-15,2 2 8 16,1 0-6-16,0-3-4 15,2 1 9-15,3-1-7 16,2-2-2-16,-2 1-1 16,5 2 6-16,0 0-8 15,0 1 2-15,-3 3 0 16,0-1 3-16,-4 3-1 16,-3 2-2-16,-4 2 0 0,1 3 3 15,-4-1-1 1,1-1-2-16,-1 3 0 0,3-2 2 15,0 2 1-15,0-2-3 16,3 1 0-16,-1 0 3 16,5-2-3-16,-2 0 0 15,4 0 5-15,-1 1-1 16,-2 1-2-16,5-1-2 16,-1 2 0-16,-1-1 5 15,0 1-8-15,-1 0 3 16,-1-2 0-16,-1 2 1 15,2 0 1-15,-4 0-2 16,5 0 0-16,-3 0 1 16,-1 0-1-16,3 0 0 15,-6 0 0-15,0 0 0 16,-2 2 3-16,1-1-3 0,2 4 0 16,1-2 4-16,-1 4 7 15,5-2-11-15,-3 3 1 16,-2-1 1-16,-1 1-1 15,2-1-1-15,1 3 0 16,1-1 2-16,2 1 1 16,0 3-3-16,-1-2 0 15,0 0 1-15,-1 0 1 16,1 0-2-16,-1 0 0 0,-1 0 0 16,1 1-1-1,-3-2 1-15,1 0 0 0,-3 1 0 16,1 0 2-16,0 1-2 15,-2 1 0-15,2 1 3 16,-3-3-5-16,-1 1 2 16,1 3 0-16,1-3 2 15,-1 3 0-15,1-1-2 16,2-1 0-16,-4 1 2 16,-1-4-4-16,2 2 2 15,-2-1 0-15,1 0 0 16,0 0 1-16,2 2-1 15,-4-3 0-15,1-1 1 0,-1 2-3 16,3-2 2 0,-1 1 0-16,-2-3 0 0,1 2 2 15,-1 1-2-15,3 0 0 16,-1-1 0-16,-1 3 0 16,2-2 0-16,-3 0 0 15,0 1 0-15,0 0 2 16,1 1-2-16,2 0 0 15,-1 2 0-15,-2-1-2 16,1 0 2-16,2 0 0 16,-2 1 0-16,1-2 2 15,0 1-2-15,-1 1 0 16,-1-2 1-16,0-1-1 16,-2 0 0-16,1-1 2 15,-1 0 1-15,1-1 1 0,-1 1-4 16,1 0 0-16,-1 2 2 15,1 0 0-15,1 0-2 16,-1-1 0-16,1 2 1 16,-1 1 1-16,1-2-2 15,0 3 0-15,0 0 2 16,0-3-1-16,-2 3-1 16,2 2 0-16,0-3 0 15,3 0 2-15,-3 1-2 16,0-1 0-16,2-3 0 15,-2 3 0-15,4-2 0 16,-4 1 0-16,2 0 0 0,-2-3 3 16,2 1-4-1,0 0 1-15,1 2 0 0,1-2-1 16,-2 3 1-16,-1-2 0 16,1-1 0-16,0 2 3 15,-2 0-3-15,0-4 0 16,1 1 0-16,-3 0-3 15,3-1 3-15,-2 0 0 16,-1-1 0-16,1 3 4 16,1-2-5-16,-2 0 1 15,-1-1 0-15,1-3-2 16,-2-1 2-16,0 0 0 0,-2 0 0 16,1-2-1-1,-1 0-2-15,0 1-16 0,0 0-34 16,0 3-40-16,-12 2-84 15,-13-3-140-15</inkml:trace>
  <inkml:trace contextRef="#ctx0" brushRef="#br0" timeOffset="86655.7391">18261 13147 302 0,'0'0'55'16,"0"0"12"-16,0 0 5 15,0 0-29-15,0 0-19 16,0 0 1-16,0-13-7 15,0 12 12-15,0 0 8 16,0 1-1-16,0 0 6 16,0 0-16-16,-6 0-2 15,2 0 0-15,-4 0-22 16,-1 0 5-16,-4 0 5 0,-2 0-11 16,-5 0 22-16,0 0-9 15,-1 1 1-15,-6 0 11 16,0-1-23-16,-1 0 14 15,-1 0-10-15,1 0-3 16,0 0 8-16,-2 0-11 16,5 0 15-16,2 0-4 15,-1 0-10-15,2 0 4 16,0 0-6-16,0 1 3 16,2 4 0-16,0 1-4 15,4-4 0-15,0 1 1 16,2 1 2-16,5 0-4 15,-1-4 1-15,4 3 0 0,1-3-1 16,2 2 2 0,3-2-1-16,0 0 0 0,0 0 1 15,0 0-2-15,0 0-2 16,8 0-5-16,12-9 3 16,7-1 5-16,8-5 0 15,5 0-1-15,5-1-11 16,4 1 4-16,8 4-3 15,1 1-1-15,1 2 12 16,-3 4-8-16,-10 1 2 16,-9 3 6-16,-7 0-13 15,-7 0 12-15,-6 0 1 16,-6 2 0-16,-5 2 3 16,-3-1-3-16,-2-1 2 15,2 0 1-15,-3-2 2 0,0 2-4 16,0 3 3-16,0-1-2 15,-13 2 8-15,-2-2-10 16,-6 3 1-16,-4-3-1 16,-7 1-2-16,-5 1 0 15,-5-1 2-15,-3-2-1 16,-1 0-6-16,1-2 9 16,4 1-2-16,4 1 0 15,2-3 1-15,4 0-2 16,7 0 1-16,3 0 0 15,5 0-1-15,5 0 1 16,2 0 0-16,5 0-1 0,2 0-1 16,2 0-16-1,0 0-46-15,2 0-82 16,14 2 73-16,5 0 11 16,0-1-86-16,1-1-54 0</inkml:trace>
  <inkml:trace contextRef="#ctx0" brushRef="#br0" timeOffset="87684.979">17897 11469 184 0,'0'0'154'0,"0"0"-72"16,0 0-14-16,0 0-25 16,0 0-39-16,0 0 1 15,0 0 3-15,-3 20 40 16,3-3 11-16,-1 0-28 15,1 0 0-15,0-2-2 16,0 1-8-16,0-3 4 16,0-1-12-16,0 0-1 15,0 1-3-15,0-5-8 16,0 0 3-16,0-2-4 0,0-2 2 16,0-1-5-16,0-1 3 15,0-2 0-15,0 0 0 16,0 0-10-16,0 0-4 15,0 0-11-15,0 0 23 16,0-2-2-16,5-6 4 16,-2 1-15-16,2 2 3 15,-4 3-22-15,1-1-8 16,1 3 1-16,-3 0-11 16,2 0-12-16,-1 0-21 15,2 0 20-15,3 0-58 16,1 0-22-16</inkml:trace>
  <inkml:trace contextRef="#ctx0" brushRef="#br0" timeOffset="88669.0664">18069 11443 212 0,'0'0'93'15,"0"0"-20"-15,0 0-5 16,0 0-5-16,0 0-19 16,0 0-8-16,0-1 0 15,0 1-15-15,0 0 5 16,0 0-2-16,0 0-6 15,0 0 9-15,0 0-18 16,0 0 1-16,0 0-9 16,0 0 2-16,0 0-4 15,0 0 2-15,0 1-1 0,0 7 17 16,0 2-13 0,0 2 5-16,-2 2 8 0,1 2-15 15,-2 4 14-15,0 4-6 16,1 5-3-16,2 4 12 15,-1 5-19-15,-1 0 9 16,2 2 6-16,0-2-13 16,0 1 13-16,0-1-11 15,0 3-2-15,0 1 12 16,0 1-14-16,0 1 3 0,2-3-2 16,4 2 5-1,1-2-3-15,3 0-3 0,-2-1 0 16,1 1 12-16,0-2-12 15,1 4 5-15,-1-2-5 16,-1 2 4-16,-1 2-5 16,-4-2 1-16,-1 0 0 15,-1-1 1-15,1-1 1 16,1-1-2-16,-2 2 0 16,-1 1 5-16,0-1-3 15,0-2-2-15,0-4 1 16,0 0 6-16,0-2-4 15,0-1-3-15,0-2 2 0,2 3 2 16,-1-1 4 0,2 1-8-16,-1-1 2 0,2 1-2 15,2 1 1-15,-2-1-1 16,4-2 0-16,-4-1 1 16,4 2-2-16,1 0 1 15,-3 1 0-15,-2-1 0 16,1-1 1-16,-1 0-1 15,-1-2 0-15,0 0 4 16,-3-3-5-16,0-2 1 16,0-2 0-16,0-6-5 15,0-4 0-15,0-5-3 16,0-2-7-16,0-6-28 16,0 0-18-16,-3-17-43 15,-3-19-147-15</inkml:trace>
  <inkml:trace contextRef="#ctx0" brushRef="#br0" timeOffset="89420.4718">18037 11339 176 0,'0'0'266'0,"0"0"-206"0,0 0 27 16,0 0-30-16,0 0-14 15,0 0-30-15,-10-17 6 16,7 17 16-16,-2 0-7 16,-3 3-9-16,-3 16-19 15,-7 10 6-15,2 6 3 16,-1 5 7-16,2 2-12 16,2 2 12-16,4-5-15 15,4-4 8-15,2-11-9 16,3-10 0-16,0-10-4 15,0-4-1-15,0-3 5 16,0-15 7-16,13-7-6 16,1-7-1-16,-2 0 0 0,3 1-12 15,-1 2 11-15,-2 4-4 16,-2 3 5-16,-1 2 0 16,-3 4 2-16,0 4-2 15,-2 5 5-15,-1 4-3 16,-3 1 23-16,0 2-2 15,0 0-12-15,0 0 0 16,5 3-7-16,1 11 17 16,4 6 17-16,5 3-33 15,-1 7 6-15,5 4-11 16,5 5-7-16,1 7-21 16,2 4-93-16,3-1-53 15,-3-3-239-15</inkml:trace>
  <inkml:trace contextRef="#ctx0" brushRef="#br0" timeOffset="90174.0431">20249 13009 181 0,'0'0'13'0,"0"0"6"15,0 0 0-15,0 0-4 16,0 0-2-16,0 0-3 16,68 0-3-16,-52 3 1 15,0-1 6-15,-1 3 11 16,-3-2-17-16,0-1-6 16,-3 3 1-16,-3-3 0 15,-1 1 9-15,-2 0 13 16,-2 0 27-16,2 0-7 15,-2 2 10-15,1 1-1 16,1 1-9-16,1 4 0 16,1 1-19-16,2 5-3 0,2 5 2 15,2 2-7-15,-1 1 9 16,5 1-21-16,-3-2 21 16,4-2-8-16,-2 0-12 15,2-5 21-15,1 0 5 16,-6-5-32-16,1-3 16 15,-6-5-17-15,-4-1 5 16,1-3-1-16,-3 0-4 16,2 0 0-16,-1 0-1 15,2 0-19-15,-3 0 4 16,0-7-21-16,0 0-27 16,0 2 10-16,0 4-45 0,0 0-66 15,-6 1-190-15</inkml:trace>
  <inkml:trace contextRef="#ctx0" brushRef="#br0" timeOffset="90536.3353">20606 13280 684 0,'0'0'33'0,"0"0"28"16,0 0 1-1,0 0-59-15,0 0-3 0,0 0 0 16,15 29 10 0,1-10-4-16,-1-1 6 0,1-2 3 15,0-3-12-15,-2-4 2 16,-2-4-2-16,0-3-1 15,-6-2 11-15,0 0 8 16,-3-16 17-16,-3-4-27 16,0-1-10-16,0 1-2 15,-6-1-9-15,-6 2-19 16,-1 0-14-16,-2 4-48 16,-5 1-82-16,-3-2-328 0</inkml:trace>
  <inkml:trace contextRef="#ctx0" brushRef="#br0" timeOffset="91410.2814">19278 11804 432 0,'0'0'80'0,"0"0"-79"16,0 0 18-16,0 0 25 15,0 0-35-15,0 0 0 16,-6 35 1-16,20-33-8 16,4-2 20-16,-2 0-8 15,3 0 11-15,-1 0 9 16,-1 0-9-16,-1-2 9 0,-4-6-10 16,0 0-15-1,-8-1 16-15,-1-4-8 0,-3 2 0 16,0 1 4-16,-1 1-20 15,-11 1 21-15,2 2-6 16,-8 3-11-16,1 3 9 16,-3 0-14-16,1 0 0 15,5 10-2-15,3 1-7 16,5 2-19-16,3 1-45 16,3 0-67-16,3-4-71 15</inkml:trace>
  <inkml:trace contextRef="#ctx0" brushRef="#br0" timeOffset="92186.2463">20155 11889 680 0,'0'0'52'15,"0"0"-29"-15,0 0 31 16,0 0-13-16,0 0-21 16,0 109-4-16,5-68-14 15,8 0 9-15,-2 0-9 16,1-2 2-16,1-2-4 16,-4-7 0-16,-1-6-8 15,-4-9-5-15,-1-5-19 16,-3-6-9-16,0-4 1 15,0 0 5-15,-12 0-28 16,-3-1-42-16,-3-9 32 0,3-2 13 16,0-1 27-1,6-1 32-15,3 5 1 0,1-1 12 16,5 3 9-16,0-1-10 16,0 1 9-16,14 0 11 15,1 1-7-15,5 2 9 16,0-1-10-16,0 0 0 15,2-2 0-15,1 0-7 16,-5 0 13-16,-1-3 7 16,0 0-10-16,-5-1 2 15,-3-2-8-15,-3 1-2 16,-2 0 8-16,-4 0-4 0,0-1 1 16,0 4-5-1,0-1-11-15,0 6 12 0,0-2-5 16,-3 6-5-16,3 0 12 15,-1 0-18-15,-1 6-2 16,-1 10-2-16,3 7 3 16,0 1-2-1,0 3 0-15,0 1 0 0,6-1-1 16,6-3 1-16,-3 0-2 16,-1-4-18-16,-1-1-44 15,-3-7-23-15,-2-3-31 16,-2-5-141-16</inkml:trace>
  <inkml:trace contextRef="#ctx0" brushRef="#br0" timeOffset="92574.0224">20637 11944 603 0,'0'0'34'0,"0"0"24"15,0 0-14-15,0 0-33 0,0 0 4 16,0 0-13-16,-100 61 18 15,79-32 22-15,5 2-8 16,2 2 10-16,4 1-13 16,3 2-19-16,4-3 19 15,3-1-30-15,0-3 3 16,10-3-4-16,8-6-3 16,3-6 3-16,1-4-26 15,2-5-5-15,3-3-18 16,-2-2-50-16,-1 0-9 15,-6 0-107-15</inkml:trace>
  <inkml:trace contextRef="#ctx0" brushRef="#br0" timeOffset="92838.8664">20667 12152 642 0,'0'0'67'0,"0"0"-59"16,0 0 54-16,0 0-2 15,0 0-45-15,0 0-13 16,63 49 5-16,-43-37-7 16,0-1 0-16,-1 0-6 15,-5-2-11-15,-1-2-56 16,-4-4-6-16,-3-3 5 0,-1 0-39 15,-1 0-23 1,-3-10-229-16</inkml:trace>
  <inkml:trace contextRef="#ctx0" brushRef="#br0" timeOffset="93045.7484">20813 12115 232 0,'0'0'310'15,"0"0"-271"-15,0 0 28 16,0 0-19-16,0 0-18 16,-90 82-20-16,73-58 0 0,0-2 6 15,4-3-15-15,2-2 0 16,7-3-1-16,1-7-39 16,3-2-26-16,0-5-75 15,0 0-114-15</inkml:trace>
  <inkml:trace contextRef="#ctx0" brushRef="#br0" timeOffset="93272.2491">20952 12032 323 0,'0'0'404'0,"0"0"-402"15,0 0 80-15,0 0-28 16,73 85-40-16,-49-47-11 16,0 4-3-16,-4 4-7 15,-6 0 5-15,-4 6-44 16,-8 2-84-16,-2 1-99 16</inkml:trace>
  <inkml:trace contextRef="#ctx0" brushRef="#br0" timeOffset="94502.2718">20709 13336 470 0,'0'0'52'0,"0"0"3"16,0 0 11-16,0 0-31 16,0 0-29-16,0 0 4 15,-20 31 21-15,19-18-12 16,1-2 10-16,0-1 6 0,0 0-22 15,10-5 19-15,1 0-20 16,3-4 1-16,-1-1 8 16,0 0-18-16,-3-6 15 15,-1-5-2-15,-2-2-13 16,-4 2 16-16,-3 0-6 16,0-1-6-16,0 4 7 15,-7 1-11-15,-3 2 5 16,-2 0-8-16,-3 5-1 15,1 0-8-15,-2 0 9 0,3 13-14 16,1 1 4 0,6 1-54-16,4 1-49 0,2-2-41 15,0-1-150-15</inkml:trace>
  <inkml:trace contextRef="#ctx0" brushRef="#br0" timeOffset="95196.8748">21129 13148 551 0,'0'0'57'0,"0"0"23"15,0 0 3-15,0 0 6 16,0 0-46-16,0 0-16 15,-17-27 4-15,17 27-3 16,0 0 4-16,0 0-13 16,0 0-19-16,8 0 11 15,10 0-2-15,8 4 3 16,5 4 1-16,5 1-12 16,2-3 7-16,0 1-8 15,-4 0 1-15,-3-1 0 16,-4 0-1-16,-6 1 0 0,-4-1-1 15,-6 0 2-15,-5-1-2 16,-1-1 1-16,-4 2 0 16,-1 1 1-1,0 3 1-15,-3 2 5 0,-13 2-5 16,-2-1 3-16,-3 0-10 16,1 1 1-16,1 0-26 15,0 0-8-15,3 0-43 16,-1 2-38-16,2-1-47 15,-1 1-185-15</inkml:trace>
  <inkml:trace contextRef="#ctx0" brushRef="#br0" timeOffset="96277.8674">21322 13657 655 0,'0'0'84'0,"0"0"-46"16,0 0 30-16,0 0-45 16,0 0-19-16,0 0-8 15,0 0 7-15,54 83-3 16,-34-44 0-16,1 2 0 15,2 7 1-15,0 0 0 0,0-4-1 16,-4-4 0 0,-2-12 2-16,-7-10-3 0,-4-7 1 15,-3-6-3-15,-2-5 0 16,-1 0 3-16,0 0-3 16,-4-12-5-16,-11-8-48 15,-3-9 51-15,2-5-6 16,-2-4-2-16,6 0 12 15,3 1 2-15,6 2 3 16,3 2 4-16,0 1-7 16,9 2-1-16,11 0 0 15,5 3 0-15,2 3 8 16,1 1-1-16,-1 4 24 16,-2 6 3-16,-3 7-21 15,-5 3 5-15,-1 3-14 0,-4 0-1 16,-3 5 20-1,0 8-9-15,-6 2 2 0,-3 4 5 16,0 0-16-16,0-1 7 16,-13-2-12-16,-2 1 0 15,-3-2-14-15,-4-2-60 16,-1-4-64-16,-5-3-37 16,-5-3-324-16</inkml:trace>
  <inkml:trace contextRef="#ctx0" brushRef="#br0" timeOffset="97111.9709">18254 13598 581 0,'0'0'50'0,"0"0"-12"16,0 0 11-16,0 0 6 16,0 0-47-16,0 0-2 15,-68 81-2-15,68-66-3 16,14 0 26-16,5-3-19 16,7-3 4-16,2 1 19 15,-1-4-29-15,1-6 3 0,-1 0-4 16,-6 0-1-16,0 0 1 15,-5-9 9-15,-4-2 1 16,-1-4 10-16,-4 0-21 16,-6-1 8-16,-1-1-8 15,0 0 4-15,-1-3 0 16,-15 3-4-16,-7 0 2 16,2 5 0-16,-3 5-2 15,1 5 0-15,-1 2 0 16,-1 7-10-16,3 12 1 15,2 8-20-15,0 3-12 16,7 3-18-16,4 1-68 0,7-5-48 16,2 0-238-1</inkml:trace>
  <inkml:trace contextRef="#ctx0" brushRef="#br0" timeOffset="97838.583">20598 14051 747 0,'0'0'61'16,"0"0"29"-16,0 0-9 16,0 0-32-16,56-91-34 15,-36 55 6-15,3-2-14 0,-5 2-3 16,0 2 22-1,-2 9-18-15,-7 5 1 0,-3 8-2 16,-5 8-5-16,-1 4 9 16,0 0-7-16,0 2-2 15,0 17-4-15,0 13 5 16,0 7-3-16,0 3 0 16,0 2 1-16,0-6-2 15,0-5 1-15,0-4-8 16,0-9 1-16,0-3-44 15,3-8-12-15,0-2-59 16,-3-6-112-16</inkml:trace>
  <inkml:trace contextRef="#ctx0" brushRef="#br0" timeOffset="98858.9994">19378 11889 151 0,'0'0'385'16,"0"0"-345"-16,0 0 39 16,0 0-16-16,0 0-17 15,0 0-26-15,0 0-18 0,-10 0 7 16,10 2-9-16,0 3-16 15,0 2-11-15,0 1-63 16,0 2-2-16,0 2-55 16,0-2-126-16</inkml:trace>
  <inkml:trace contextRef="#ctx0" brushRef="#br0" timeOffset="99069.8845">19377 12072 455 0,'0'0'30'0,"0"0"29"0,0 0-4 15,0 0-29-15,0 0-21 16,0 0-4-16,0 37-2 16,0-31-4-16,0 2-19 15,0 3-22-15,0-2-56 16,0 3-5-16,0-2-65 15</inkml:trace>
  <inkml:trace contextRef="#ctx0" brushRef="#br0" timeOffset="99288.3219">19392 12283 135 0,'0'0'78'16,"0"0"22"-16,0 0-24 0,0 0-28 15,0 0 1-15,0 0-11 16,-2 34-28-16,-1-29-6 16,1 3-4-16,1 1-7 15,-2 0-12-15,0 2-38 16,2 1-14-16,-2-3-24 16,1 3 4-16,2-3 2 15</inkml:trace>
  <inkml:trace contextRef="#ctx0" brushRef="#br0" timeOffset="99520.1945">19344 12632 384 0,'0'0'49'16,"0"0"-35"-16,0 0 21 15,0 0-9-15,0 0-25 16,0 0-2-16,-3 64-1 16,3-55-10-16,0 1 5 15,0-1-34-15,2-1-20 16,-1-2-74-16,-1 2-97 16</inkml:trace>
  <inkml:trace contextRef="#ctx0" brushRef="#br0" timeOffset="99729.0705">19341 12975 375 0,'0'0'74'16,"0"0"-61"-16,0 0 19 15,0 0-31-15,0 0-1 16,0 0-47-16,-9 76-94 0,9-68-157 16</inkml:trace>
  <inkml:trace contextRef="#ctx0" brushRef="#br0" timeOffset="99930.9553">19335 13191 562 0,'0'0'11'16,"0"0"-9"-16,0 0-2 15,0 0-5-15,0 0-83 0,0 0-163 16</inkml:trace>
  <inkml:trace contextRef="#ctx0" brushRef="#br0" timeOffset="100411.7353">19283 13755 173 0,'0'0'205'16,"0"0"-168"-16,0 0 23 15,0 0 11-15,0 0-28 16,0 0-18-16,-17-12-2 16,16 10 3-16,1-1-1 15,-2 2 2-15,2-1-11 16,-1 0-5-16,-2 2 4 16,2-3-14-16,-1 3 2 15,1-6-3-15,-2 0-1 16,3-2-4-16,0-1 5 0,0-1 0 15,0 3 12-15,-2-1-8 16,2 4 13-16,-2 2-1 16,1 0-15-16,1 2-1 15,-2 0-8-15,2 0-32 16,0 0-22-16,0 0-51 16,0 2-21-16,0-1-203 15</inkml:trace>
  <inkml:trace contextRef="#ctx0" brushRef="#br0" timeOffset="101281.4283">19223 13670 406 0,'0'0'81'0,"0"0"-17"16,0 0-8-16,0 0-10 15,0 0-13-15,0 0-27 0,0 0 11 16,0 0 3 0,0 0-11-16,-1 0-1 0,-4 3-7 15,-1 8-1-15,-1-1 0 16,-1 5 5-16,4 0-3 15,-2 4 1-15,1 0 3 16,4-1 12-16,-2 1-15 16,3-1 0-16,0-3-3 15,0-3 0-15,7-1-1 16,5 0 1-16,5-3 0 16,-1-2-2-16,3-3 3 15,2-3-1-15,-3 2 0 16,3-2 2-16,-3 0-8 0,-1 0 6 15,-1-5 0 1,-6-3 0-16,-1 2 7 0,0-4-7 16,-3 0 12-16,-1-4-8 15,-2-2 18-15,-2-1-6 16,-1-2-11-16,0 0 26 16,0 1-31-16,0-1 4 15,0 2 5-15,-9 0-8 16,-3 3 14-16,-1 0-9 15,1 6 6-15,-5 0 1 0,4 5-9 16,-3 3-1 0,0 0-3-16,-3 0-13 15,2 5 7-15,0 7-30 0,-1 5-48 16,5 2-1-16,-4-2-44 16,4-3-220-16</inkml:trace>
  <inkml:trace contextRef="#ctx0" brushRef="#br0" timeOffset="102272.4494">19498 13906 634 0,'0'0'158'16,"0"0"-96"-1,0 0 14-15,0 0-21 0,0 0-55 16,0 0 0-16,19 0-1 16,-16 0-5-16,0 0-20 15,-2 0-14-15,3 0-34 16,-4 0-54-16,0 0-57 16</inkml:trace>
  <inkml:trace contextRef="#ctx0" brushRef="#br0" timeOffset="103173.9381">19647 13677 402 0,'0'0'19'15,"0"0"16"-15,0 0 31 0,0 0-27 16,0 0-24-16,0 0-14 16,0 49 8-16,0-45 2 15,0 1-7-15,0 0 16 16,0-2-10-16,0 1-6 15,0-1 6-15,1-3-9 16,5 2-1-16,1-2 0 16,1 0 0-16,3 0 4 15,0 0 1-15,0 0-1 16,0 0 10-16,2 0-10 16,-3 0 12-16,2 0 1 15,-1 0-11-15,-2 2 8 0,1 1-11 16,-3 1 1-16,-1 1-1 15,-1 3 1-15,-1 0-4 16,1 1 3-16,1 3-3 16,-3 0 18-16,0-2-12 15,-3 4-2-15,0-1 5 16,0 3-8-16,0-1 7 16,0-3 5-16,-5-1 1 15,-5 0 11-15,1-1-6 16,-2-1-2-16,0-1 7 15,0-2-19-15,2-1 10 16,-1-2-13-16,1-3-1 16,0 0 7-16,0 0-8 15,1 0 0-15,1-3 0 16,2-4-20-16,1-2-22 16,1-1-4-16,3-2-55 0,0 0-34 15,0-1-200-15</inkml:trace>
  <inkml:trace contextRef="#ctx0" brushRef="#br0" timeOffset="103442.5037">19690 13721 223 0,'0'0'479'0,"0"0"-425"16,0 0 44-16,0 0-25 16,0 0-47-16,0 0 3 15,76-42-25-15,-52 38 6 16,0 1-10-16,-3 2-5 16,1 0 4-16,-3-1-22 15,-4 1-26-15,0-1-47 16,-6 2-48-16,-4 0-105 15</inkml:trace>
  <inkml:trace contextRef="#ctx0" brushRef="#br0" timeOffset="108666.9851">22561 12376 239 0,'0'0'516'0,"0"0"-513"15,0 0 24-15,0 0 60 16,0 0-39-16,0 0-19 16,52 79-14-16,-38-67 8 15,-1-1-2-15,1 0-15 16,-1 1 19-16,1 1-13 15,3-1-2-15,0 2 1 16,-1 0-7-16,-1 0-2 16,-1-1-2-16,-5-1-4 15,-2-1-1-15,0 0-9 16,-5 0-23-16,-2 0-22 16,0-2-52-16,0-4-62 15,-12-2-121-15</inkml:trace>
  <inkml:trace contextRef="#ctx0" brushRef="#br0" timeOffset="108958.8119">22755 12461 694 0,'0'0'30'15,"0"0"19"-15,0 0 43 16,0 0-40-16,0 0-47 0,0 0 4 16,-54 44 19-1,48-33-15-15,-5 3 1 0,-1 4-5 16,-6 4-3-16,-3 4-10 16,-5 1 4-16,-2 1-17 15,1 3 3-15,4-1-33 16,4-6-34-16,6-2-19 15,7-5-32-15,6-8-90 16</inkml:trace>
  <inkml:trace contextRef="#ctx0" brushRef="#br0" timeOffset="109437.3803">23016 12676 563 0,'0'0'184'0,"0"0"-174"16,0 0 69-16,0 0-5 15,0 0-71-15,0 0-1 16,-1 17-4-16,1-17-3 15,0 0 5-15,0 0 20 16,0-1-8-16,4-8 12 16,1 0-11-16,-1 3 8 0,-3-3 10 15,-1 1-16-15,0 3 13 16,0-2-10-16,0 0-10 16,0 1 8-16,0 1-16 15,0 1 5-15,2 2-5 16,-1 0 6-16,-1 2-8 15,2 0 2-15,3 0-5 16,2 5 5-16,3 11 1 16,2 4 6-16,-4 5-6 15,1 3 5-15,-3 1-7 16,-5 1 1-16,2-2 0 16,0-4-5-16,-1-4-19 0,2-6-33 15,-1-4-50-15,0-8-94 16,0-2-115-16</inkml:trace>
  <inkml:trace contextRef="#ctx0" brushRef="#br0" timeOffset="109669.2542">23292 12768 562 0,'0'0'274'0,"0"0"-264"15,0 0 77-15,0 0-29 16,5 87-53-16,0-66-5 16,0-3-34-16,1-2-65 0,-1-6-105 15</inkml:trace>
  <inkml:trace contextRef="#ctx0" brushRef="#br0" timeOffset="110278.8973">23929 12540 682 0,'0'0'126'15,"0"0"-113"-15,0 0 74 16,0 0-39-16,0 0-24 15,2 75-23-15,14-53 5 16,-1-2-1-16,4 0-5 16,0 0 1-16,-3-3-5 15,0 0-7-15,-4-5-34 16,-3-6-52-16,0-3-62 16,-3-3-111-16</inkml:trace>
  <inkml:trace contextRef="#ctx0" brushRef="#br0" timeOffset="110520.3518">24080 12564 590 0,'0'0'119'0,"0"0"-98"16,0 0 74-16,0 0-45 15,-88 75-50-15,71-50 7 16,1 1-7-16,2-2-2 16,3-2-10-16,5-3-39 15,4-3-27-15,2-5-52 16,0-4-60-16,0-6-70 0</inkml:trace>
  <inkml:trace contextRef="#ctx0" brushRef="#br0" timeOffset="110902.1336">24205 12676 166 0,'0'0'459'0,"0"0"-445"16,0 0 68-16,0 0 0 15,0 0-52-15,91-3-17 16,-75 3-13-16,-2 0 6 15,-1 0-3-15,-5 0-2 0,-5 0 2 16,-3 10 26 0,0 3-7-16,0 7 8 0,-9 7-11 15,-8 1-15-15,1-2 16 16,-2-1-19-16,7-3 4 16,2-7 7-16,4 0-9 15,3-5-4-15,2-1 1 16,0-2-8-16,10-4 6 15,7-1 4-15,7-2 0 16,3 0 5-16,1 0-7 16,2-8-1-16,-9 2-19 15,1-1-34-15,-10 6-3 16,-11 1-61-16,-1 0-36 16,-16 6-232-16</inkml:trace>
  <inkml:trace contextRef="#ctx0" brushRef="#br0" timeOffset="111674.2431">22728 13264 663 0,'0'0'62'0,"0"0"-24"16,0 0 58-16,0 0-57 15,0 0-28-15,0 0-5 16,-31 91 9-16,31-69 4 15,0 1-12-15,4-1 18 0,9-4-16 16,4 0-7 0,0-7 15-16,4-4-11 0,-1-4-5 15,-3-3 8-15,1 0-3 16,-5-3-5-16,-1-11-1 16,-3-6 2-16,-3-1-1 15,-6-4-1-15,0-2 0 16,0 1-1-16,-9 0 4 15,-9 4-6-15,2 4 3 16,-5 5 0-16,-3 4 5 16,1 8-5-16,1 1 0 15,0 0-2-15,5 6-16 16,3 8 0-16,3 0-17 16,4 2-50-16,4-3-24 0,3 0-25 15,0 0-94-15</inkml:trace>
  <inkml:trace contextRef="#ctx0" brushRef="#br0" timeOffset="111898.1147">22986 13439 104 0,'0'0'617'0,"0"0"-582"16,0 0 45-16,0 0-35 15,0 0-45-15,0 0-75 16,4 3-31-16,-3-3-65 0,2-2-155 16</inkml:trace>
  <inkml:trace contextRef="#ctx0" brushRef="#br0" timeOffset="112296.8926">23133 13283 593 0,'0'0'52'15,"0"0"0"-15,0 0 19 16,0 0-50-16,0 0-18 16,0 0 3-16,7 81-6 15,11-64 13-15,3-1-6 16,-2 0 17-16,4-1-16 16,-4-3-6-16,-3 3 15 15,-2-4-13-15,-5 0 4 16,-3-2-6-16,-3-2 1 15,-2-3 7-15,-1-1-10 16,0-2 5-16,0 1 13 16,0 0-15-16,-13-2-3 0,-5 0-2 15,-4 0-34-15,-4-8-11 16,-4-5-32-16,2-2-13 16,2-4-28-1,4-1-120-15,7 1-49 0</inkml:trace>
  <inkml:trace contextRef="#ctx0" brushRef="#br0" timeOffset="112424.7544">23133 13283 75 0,'-13'17'175'16,"36"-27"-47"-16,2-3-14 15,2 0-12-15,3 3-25 16,1-3-48-16,1 4-18 16,2 0-11-16,-1 4-21 15,0 0-76-15,-5 2-241 0</inkml:trace>
  <inkml:trace contextRef="#ctx0" brushRef="#br0" timeOffset="113045.8223">23978 13349 582 0,'0'0'82'0,"0"0"-5"16,0 0 34-16,0 0-60 15,0 0-45-15,0 0 10 16,-24 81-8-16,41-68-5 16,1-1 12-16,6-1-12 15,-1-4 0-15,3-4 12 16,-4-2-15-16,-1-1 13 16,0 0-8-16,-8-5-4 15,-2-8 15-15,-4-3-15 16,-7 1 4-16,0-2-5 15,0 0 9-15,-11-2-6 16,-6 2 1-16,-4 0-2 16,1 4-4-16,0 6 2 0,-1 5-3 15,3 2-6-15,-3 0-24 16,3 7-14-16,5 8-40 16,4-1-30-16,3 1-17 15,6-2-139-15</inkml:trace>
  <inkml:trace contextRef="#ctx0" brushRef="#br0" timeOffset="113237.7127">24290 13455 650 0,'0'0'24'0,"0"0"-17"16,0 0-14-16,0 0-47 16,0 0-200-16</inkml:trace>
  <inkml:trace contextRef="#ctx0" brushRef="#br0" timeOffset="113609.5015">24480 13362 414 0,'0'0'272'16,"0"0"-219"-16,0 0 13 0,0 0-19 15,0 0-40-15,0 0-1 16,14 40-2-16,-5-23-1 15,5 2-1-15,-1-1 22 16,3-1-16-16,1 0 10 16,-1-2-5-16,-2 2-10 15,-3-7 8-15,-3 0-8 16,-3-1-1-16,-4-6 3 16,1 2-3-16,-2-3-2 0,0-1 0 15,0-1-1 1,0 0-2-16,-12 0-19 0,-8-3-58 15,-2-8 3-15,1-3-39 16,-1-3-23-16,4-4 4 16,1-3-58-16</inkml:trace>
  <inkml:trace contextRef="#ctx0" brushRef="#br0" timeOffset="113681.0296">24480 13362 392 0</inkml:trace>
  <inkml:trace contextRef="#ctx0" brushRef="#br0" timeOffset="113745.9921">24480 13362 392 0,'99'-62'106'0,"-74"50"-12"0,-2 1-26 16,4 0-33-16,0 0-34 16,-3 3-1-16,-5 1-34 0,-3 3-202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1:58:47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14678 11493 281 0,'0'0'51'16,"0"0"14"-16,0 0 20 0,0 0 22 15,0 0-38-15,0 0 13 16,0 0-18-16,-51 4-39 16,47-8 37-16,-1 1-29 15,1 0-17-15,4 2 4 16,0 1-18-16,0-1-2 15,0 1 0-15,0 0-8 16,0 0 5-16,0-2 1 16,4-5 2-16,10-2 1 15,7-4 0-15,1-5-1 16,8-3 0-16,2-5 5 16,0-2-5-16,5-5 0 15,-1-3 0-15,0-1 1 0,0-1-1 16,-3 0 0-16,-2 2-1 15,-4 5 1-15,-5 3 0 16,-3 3-2-16,-2 5 5 16,-4 6-1-16,-2 3-1 15,-3 3-1-15,-2 3 0 16,1-1 1-16,-3 3-5 16,-1 0 4-16,0 3-16 15,2-3-1-15,-4 3-39 16,1 0-24-16,-2 0-4 15,0 0-82-15,0 0-48 16</inkml:trace>
  <inkml:trace contextRef="#ctx0" brushRef="#br0" timeOffset="346.8042">14880 11068 395 0,'0'0'78'0,"0"0"14"15,0 0-1-15,0 0-23 16,0 0-66-16,0 0 1 16,9-15 10-16,13-1-1 15,6 1 3-15,4-2-12 16,1 1 9-16,-1 2-9 16,0 1 4-16,-2 6 10 15,-4 0-2-15,0 7-5 16,-4 0 7-16,-4 0-15 15,-2 5 2-15,-5 6-3 0,-3 2 5 16,-5 2 21-16,-3 4-14 16,0 2 13-16,0 3-4 15,-4-2-18-15,-8-3-3 16,3-2-1-16,0-5-11 16,2-1-24-16,4-1-62 15,1-4-53-15,-1-6-228 16</inkml:trace>
  <inkml:trace contextRef="#ctx0" brushRef="#br0" timeOffset="3755.3801">15660 10669 244 0,'0'0'41'0,"0"0"36"16,0 0 1-16,0 0-19 15,0 0 8-15,0 0-13 16,0 0-28-16,-38-9 20 16,37 9-22-16,1 0-7 15,0 0-10-15,0 0-7 0,0 0-4 16,0 12 1-1,9 10 3-15,6 5 11 0,4 1-8 16,6 3 0-16,1 2 10 16,2 1-7-16,-2-3-4 15,-1-3-2-15,-3-6 7 16,-2-4-8-16,-5-6 1 16,-4-5 0-16,-3-3-1 15,-4-1 3-15,-2-3-4 16,1 0-5-16,-1 0-67 15,-1 0-7-15,-1 0-64 16,0-8-144-16</inkml:trace>
  <inkml:trace contextRef="#ctx0" brushRef="#br0" timeOffset="4051.2102">15890 10738 60 0,'0'0'395'15,"0"0"-374"-15,0 0 15 16,0 0 25-16,0 0-30 16,0 0 13-16,-91 74-29 15,72-50 8-15,-1 1-5 16,3 0-16-16,1-1 11 0,4-1-13 15,2-4 2-15,2-3-7 16,7-2 4-16,1-1-30 16,0 0-21-16,4-3-58 15,14 0-22-15,1-5-208 16</inkml:trace>
  <inkml:trace contextRef="#ctx0" brushRef="#br0" timeOffset="4352.04">16052 11029 521 0,'0'0'40'0,"0"0"-7"16,0 0 11-1,0 0 10-15,10-76-36 0,-5 56 5 16,4 5-14-16,-3 3-6 15,-2 5 5-15,-1 5-8 16,0 2 0-16,0 0-3 16,3 4-8-16,1 14 11 15,0 7 5-15,0 3-4 16,-1 5 7-16,3-1-8 16,0 1-7-16,0-2-40 15,4-3-52-15,-1-6-60 16,-3-2-196-16</inkml:trace>
  <inkml:trace contextRef="#ctx0" brushRef="#br0" timeOffset="4713.8321">16459 10989 506 0,'0'0'111'0,"0"0"-12"15,0 0-3-15,0 0 7 16,0 0-65-16,0 0-6 16,0 0-32-16,0 0 0 15,0 0-7-15,3 0-51 16,10 0-70-16,4 0 67 16,7 0-60-16,-2 0-39 15,-4-3-170-15</inkml:trace>
  <inkml:trace contextRef="#ctx0" brushRef="#br0" timeOffset="4889.7341">16753 10946 452 0,'0'0'88'0,"0"0"-65"15,0 0-18-15,0 0-5 16,0 0-33-16,0 0 19 15,51 0-28-15,-33 0-29 16,2 0 1-16,3-2-70 16</inkml:trace>
  <inkml:trace contextRef="#ctx0" brushRef="#br0" timeOffset="5109.6097">17063 10885 522 0,'0'0'61'0,"0"0"-35"16,0 0 77-16,0 0-51 15,0 0-33-15,0 0-19 16,2 3-3-16,-1-3 0 16,5 1-3-16,6 1-4 15,3-1-7-15,3 0-79 0,0-1-72 16,-2 0-152-16</inkml:trace>
  <inkml:trace contextRef="#ctx0" brushRef="#br0" timeOffset="5546.3572">17521 10624 645 0,'0'0'13'16,"0"0"0"-16,0 0 6 15,93 90 3-15,-65-67-16 16,2 0 1-16,0-5-7 0,-3-3 0 15,-2-1 1-15,-3-5-5 16,-5-3 4-16,-1-2-12 16,-4-3-17-16,-1-1-64 15,-3 0-73-15</inkml:trace>
  <inkml:trace contextRef="#ctx0" brushRef="#br0" timeOffset="5767.2306">17716 10721 560 0,'0'0'89'0,"0"0"-41"15,-74 73 7-15,53-45-28 0,5-1-10 16,4-1-17-16,4-4-5 15,5 0-10-15,3-5-52 16,0-5-12-16,8-5-109 16</inkml:trace>
  <inkml:trace contextRef="#ctx0" brushRef="#br0" timeOffset="6279.9376">17888 10817 469 0,'0'0'116'15,"0"0"-79"-15,0 0 37 16,0 0-23-16,0 0-41 16,0 0 9-16,23 32-8 15,-17-8 7-15,-2 2-2 16,3-3-12-16,-1-2 14 15,0-6-18-15,2-1 0 16,-2-5 0-16,1-4-5 16,-1-5 1-16,2 0 0 0,-2 0 4 15,2-9 4-15,1-6-3 16,-1-1 1-16,1-2-2 16,0-1-6-16,-3 2 2 15,-2 5-1-15,-1 0 5 16,0 5-4-16,-1 1 6 15,-1 4-2-15,1 2 0 16,-2 0 9-16,1 0-7 16,2 10-2-16,0 5 13 15,0 4 12-15,2-2-24 16,-1-1 6-16,4-2 9 16,0-3-13-16,0-2 9 15,4-5-12-15,0-3 2 16,0-1 1-16,4 0 2 0,1-5 2 15,-1-9-7-15,1 0-34 16,-1 0-48-16,-3-2-52 16,-5 2-211-16</inkml:trace>
  <inkml:trace contextRef="#ctx0" brushRef="#br0" timeOffset="7810.0707">18170 10957 293 0,'0'0'47'15,"0"0"5"-15,0 0 11 16,0 0 0-16,0 0-4 16,0 0-27-16,-7-47-14 15,5 46 33-15,2 0-5 16,-1 1-5-16,1 0-9 16,0 0-29-16,0 0-6 15,0 0 0-15,0 0-7 16,0 0 4-16,0 6 9 0,0 8-3 15,4 4 6 1,6-3 1-16,-1 2-8 0,1-3 1 16,1-1 0-16,3 0-8 15,2-4-21-15,1-6-58 16,-3-3-121-16</inkml:trace>
  <inkml:trace contextRef="#ctx0" brushRef="#br0" timeOffset="9751.4024">18277 10917 410 0,'0'0'35'0,"0"0"25"16,0 0-13-16,0 0-26 15,0 0-5-15,0 0-8 16,-29-28-5-16,29 28 6 16,0 0-9-16,0 0-2 15,0 0 1-15,0 0-24 16,0 13 24-16,4 4 1 16,5 0 0-16,0 2-1 15,0 1 1-15,3-3 0 16,-3-1 0-16,1-2-17 15,-1-7-64-15,-1-7-153 16</inkml:trace>
  <inkml:trace contextRef="#ctx0" brushRef="#br0" timeOffset="26614.8351">16410 11818 589 0,'0'0'18'16,"0"0"54"-16,0 0 2 15,0 0-13-15,0 0-46 16,0 0 1-16,0 0-10 16,0 0-5-16,0-4 1 15,0 4-2-15,0 2 0 16,3 13 5-16,6 4-4 15,1 3 13-15,5 3-14 16,-1-1 0-16,0-1 5 0,-1-1-3 16,0-2-2-1,-1-3 0-15,0-3 2 0,0-2-5 16,-3-2 3-16,0-3-7 16,-1 1 0-16,0-3-48 15,0 1-10-15,1-3-26 16,-4-3-91-16,-3 0-77 15</inkml:trace>
  <inkml:trace contextRef="#ctx0" brushRef="#br0" timeOffset="27121.9357">16716 11855 521 0,'0'0'35'0,"0"0"-11"16,0 0 11-16,0 0-22 15,0 0 1-15,0 0-14 16,-36 61 1-16,18-38 0 16,-3 2 1-16,2-2-2 15,-2-2 0-15,2-1 5 16,3-4-3-16,0-1-2 15,4-3 2-15,1-5 2 16,6-3-1-16,2-1-3 16,3-3 1-16,0 2 5 0,0-2-10 15,0 0 4 1,0 0 0-16,0 0-5 0,0 0 8 16,1 0-3-16,7 0 0 15,4 0 6-15,0 6-6 16,2 2 3-16,-1 3 2 15,1 3 19-15,-3 6-17 16,-1 1 14-16,1 3-2 16,-5 3-12-16,-2-1 21 15,-4 1-16-15,0-5-2 16,0-2 23-16,0-3-25 16,0-5 9-16,0-1-17 0,0-6-3 15,0 0-6 1,0-4-49-16,11-1-2 0,5 0 0 15,-1-10-155-15</inkml:trace>
  <inkml:trace contextRef="#ctx0" brushRef="#br0" timeOffset="28179.8091">16996 12422 560 0,'0'0'20'16,"0"0"32"-16,0 0 0 16,0 0 1-16,0 0-11 15,0 0-41-15,0-71 3 16,0 59 5-16,0 2-5 15,0 0 5-15,0 1-9 16,0 4 6-16,0 0 3 0,0 4-9 16,0 1 0-1,0 0 0-15,0 0-12 0,0 0-5 16,2 0 3-16,2 9 14 16,4 5 0-16,0 5 1 15,0 4-1-15,-2 1 4 16,2 2 0-16,-4-2-4 15,2-4 0-15,-2-1 0 16,1-5-6-16,-2-1 4 16,0-3-23-16,-2-1-25 15,2 1-16-15,-1-3-23 16,-1-2-97-16</inkml:trace>
  <inkml:trace contextRef="#ctx0" brushRef="#br0" timeOffset="28435.6631">17320 12423 569 0,'0'0'53'0,"0"0"10"15,0 0 14-15,0 0-27 0,0 0-41 16,0 0-9 0,6-6 0-16,-3 6-56 0,1 0-15 15,5-1 1 1,3 1-55-16,0 0-62 0</inkml:trace>
  <inkml:trace contextRef="#ctx0" brushRef="#br0" timeOffset="28631.5509">17560 12416 429 0,'0'0'56'16,"0"0"-49"-16,0 0 22 15,0 0-28-15,0 0-1 0,0 0-30 16,42 0-43-1,-32 0-27-15,2 0-25 0,0 0-63 16</inkml:trace>
  <inkml:trace contextRef="#ctx0" brushRef="#br0" timeOffset="28812.4502">17799 12406 521 0,'0'0'31'0,"0"0"-21"0,0 0 15 16,0 0-25-1,0 0-87-15,0 0 40 0,22 10-70 16,-14-7-120-16</inkml:trace>
  <inkml:trace contextRef="#ctx0" brushRef="#br0" timeOffset="28978.8906">17975 12416 472 0,'0'0'81'16,"0"0"-40"-16,0 0 20 16,0 0-61-16,0 0-9 15,0 0-63-15,20-2-29 0,-14 2-124 16</inkml:trace>
  <inkml:trace contextRef="#ctx0" brushRef="#br0" timeOffset="29806.824">18271 12093 460 0,'0'0'28'16,"0"0"39"-16,0 0 9 15,0 0-43-15,0 0-17 16,0 0-16-16,0-5 2 16,0 5 4-16,0 0-5 15,0 8 9-15,0 1 8 16,0 4-13-16,0 3 7 16,3 1-6-16,5 0-4 15,4-1 3-15,0-3-5 0,4-3 0 16,1-3 0-16,2-3 0 15,-2-4 0-15,3 0 0 16,1-2-9-16,-1-13 5 16,-1 1 7-16,-1-3-3 15,-8-2 4 1,-1 0 1-16,-4 2-5 0,-4 3 4 16,-1 3-4-16,0 3 27 15,0 2-15-15,0 3 1 16,0 3 5-16,0 0-12 15,-1 0-5-15,-4 6-1 16,1 12-5-16,4 7 0 0,0 11 5 16,1 3 0-16,20 8-1 15,4 2-2-15,5 2 0 16,0-2-1-16,-4 1 2 16,-4-8-1-16,-3-6 5 15,-7-3-2-15,-4-6 2 16,-7-3 6-16,-1-4-7 15,0-2 12-15,-6-2-9 16,-10-1 24-16,-7-1-16 16,-3-2-3-16,-6-5-3 15,-1-5-2-15,2-2-4 16,0 0 0-16,4-9 2 16,3-7-6-16,9 0 4 15,3 2-11-15,5-3 8 16,5 3-23-16,2 1 11 0,0 1-1 15,3 1-15-15,10-2 24 16,4 3-5-16,-1-1-7 16,3 1 2-16,0 2-37 15,0-1-16-15,-2 1-75 16,-3 2-111-16</inkml:trace>
  <inkml:trace contextRef="#ctx0" brushRef="#br0" timeOffset="30513.0666">18629 12451 391 0,'0'0'50'16,"0"0"-29"-16,0 0 6 16,0 0-3-1,0 0-18-15,0 0-1 0,3-26 15 16,-3 23 16-16,2-2 5 15,-1 0 15-15,1-2-25 16,2-3-13-16,2-2 10 16,2-3-25-16,1 0 5 15,-2-1-8-15,2 1 3 16,0 1 10-16,0 2-7 16,-1-1 7-16,-2 6-2 15,1-2-4-15,-4 7-1 0,0 2-6 16,0 0 2-16,0 2-2 15,1 17 18-15,3 7 11 16,1 1-6-16,1 2-18 16,2-2-3-1,0-3-2-15,2-5 4 0,-4-4-5 16,1-7 2-16,-3-4-1 16,1-1 0-16,2-3 3 15,1 0-3-15,1-3 0 16,1-11-3-16,1-3 1 15,-1-1-9-15,-3-1 6 16,2 0 0-16,-3 0-6 0,-1 2 3 16,-2 2 8-1,0 3-2-15,-2 2-1 0,2 5 3 16,-5 2 0-16,-1 3 0 16,2 0 4-16,-2 0-4 15,1 0 0-15,2 0 2 16,2 0 0-16,3 3 11 15,0 7-6-15,1 0 7 16,2 3-11-16,1 1 4 16,-2 0 3-16,2 0-7 15,1-1 21-15,-2-1-5 16,2-6-8-16,-2-1 5 16,-2-5-15-16,3 0 15 15,-2 0-10-15,-1 0-2 16,4-5-4-16,0-6 0 0,1-1-32 15,3-5-23-15,-1-1-105 16,-4-3-161-16</inkml:trace>
  <inkml:trace contextRef="#ctx0" brushRef="#br0" timeOffset="43297.3531">17863 10843 118 0,'0'0'45'16,"0"0"-32"-16,0 0 12 15,0 0 13-15,0 0-21 16,0 0-13-16,0 0 0 16,0 0-2-16,0 1-4 15,0-1-13-15,0 0-55 16</inkml:trace>
  <inkml:trace contextRef="#ctx0" brushRef="#br0" timeOffset="46408.7688">13925 13514 224 0,'0'0'157'16,"0"0"-97"-16,0 0 43 0,0 0-45 15,0 0-1-15,0 0-13 16,-5-9-10-16,5 9 15 16,0 0-5-16,0 0-2 15,0-2-4-15,0 2-32 16,0 0 4-16,0 0-10 16,0 0 3-16,0 0-5 15,0 0 2-15,0 0 0 16,5 0-1-16,12 0 6 15,5 0-4-15,3 0-1 16,3 2 0-16,2 1 5 16,3-2-5-16,1 1 0 15,1-1 0-15,1-1-1 0,-2 0-2 16,-3 0-1 0,-4 0 2-16,-5 0-1 0,-7 0 3 15,-7 0 0 1,-4-1 1-16,-2-1 3 0,-2 2-7 15,0 0 3-15,0 0-30 16,0 0-22-16,4 0-76 16,1 2-79-16,-2 4-63 15</inkml:trace>
  <inkml:trace contextRef="#ctx0" brushRef="#br0" timeOffset="47190.0669">16398 13477 236 0,'0'0'31'0,"0"0"41"16,0 0 9-16,0 0-28 15,0 0-25-15,0 0 24 16,-24 0-10-16,21-1 7 16,0 0 8-16,2-1-17 15,-1-1 10-15,2 3-6 16,0-1-22-16,0 1 12 15,0 0-29-15,0 0-3 16,0 0-4-16,2 0-1 16,12 0 3-16,0 0 0 15,4 0 7-15,-2 0-7 16,4 3 1-16,-2 0-1 16,3-1 2-16,-2-2 2 15,-1 0-5-15,-2 0 1 0,-2 0 0 16,-3 0 0-16,-1 0 0 15,-4 0 0-15,-2 0-1 16,-2 0 1 0,-2 0-5-16,0 0-23 0,2 0-58 15,-2 6 18-15,0 1-11 16,0 0-84-16,0 1-101 16</inkml:trace>
  <inkml:trace contextRef="#ctx0" brushRef="#br0" timeOffset="47935.1625">17154 13150 416 0,'0'0'152'0,"0"0"-74"0,0 0-2 16,0 0-30 0,0 0-5-16,0 0-41 0,0-8-3 15,0 8 0-15,3 6 0 16,10 10 3-16,1 2 0 16,2 2 2-16,3 0-1 15,0-1 0-15,-4 0 0 16,1-5-1-16,-4-3 1 15,-3-3-1-15,0-6 0 16,-3-2-3-16,2 0 3 16,3 0 5-16,1-5 5 15,4-10 5-15,1-2-10 16,1-1-5-16,0 1 0 16,-2 1 1-16,-1-3-1 0,0 3 0 15,-3 1 0-15,1 4-1 16,-5 2 5-16,-2 4-6 15,-2 2 2 1,-2 2-18-16,1-1 5 0,1 2-39 16,-1 0-4-16,0 0 12 15,-3 0-61-15,0 9-13 16,0-1-130-16</inkml:trace>
  <inkml:trace contextRef="#ctx0" brushRef="#br0" timeOffset="48314.9446">17339 13133 114 0,'0'0'393'15,"0"0"-328"-15,0 0-26 16,0 0 6-16,0 0-35 15,0 0-4-15,35-3 12 16,-21 15-15-16,0 3 5 16,-1 2 15-16,-1 0-21 15,1-1 12-15,-2-1-1 16,1-3-12-16,1 0 14 16,-4-4-9-16,2-5-2 15,1-2 8-15,0-1-9 0,2 0 11 16,5-4 12-16,1-16-17 15,6-6 12-15,0-3-17 16,4-3-4-16,2 0 0 16,-3 1-2-16,0 2-12 15,-4 8-26-15,-5 6-30 16,-7 8-45-16,-7 4-117 16</inkml:trace>
  <inkml:trace contextRef="#ctx0" brushRef="#br0" timeOffset="59171.8384">11176 14039 164 0,'0'0'8'0,"-42"-89"8"16,15 36 26-16,-4 0-9 15,-6 0-14-15,-6 2 30 16,-2 2-25-16,-4 9-2 15,1 9-2-15,2 8-3 0,4 14-11 16,2 9-6 0,4 9-17-16,-2 23-29 15,-2 12-50-15,0 9-85 16</inkml:trace>
  <inkml:trace contextRef="#ctx0" brushRef="#br0" timeOffset="60414.5952">10682 13697 130 0,'0'0'5'16,"0"0"27"-16,0 0 18 16,0 0-35-16,-92 16-3 0,68-5 2 15,0 0 4-15,-1 1 1 16,4 0 28-16,0 3-23 16,2 0-9-16,5 1 4 15,2 1-19-15,3 0 8 16,5-2-6-16,1 2 3 15,0-2 2-15,1 4 4 16,1 2-4-16,1 0 6 16,0 4-11-16,0 4 16 15,0 0-13-15,9 0-4 16,7 2 12-16,2 1-11 16,3 2-1-16,1 2 3 15,-1 1-2-15,0 0-2 0,1 1 0 16,1 0 0-1,-5-4-2-15,3-2 2 16,-5-7 0-16,2-3-1 0,1-4-1 16,-1-4 2-16,2-1 0 15,2-6-7-15,-4 0 6 16,7-2 2-16,-4-4 1 16,6-1-2-16,-3 0 0 15,4 0 9-15,-1-11-4 16,-2-3 8-16,-1-2 13 15,-4 0-17-15,-1-5 10 16,-1-1 5-16,-5-2-12 0,1-1 8 16,-2-4-4-16,-3-2 0 15,-2 0 19-15,0-3-16 16,-5 0 1-16,1 2 11 16,-3 1-28-16,0 2 17 15,0 2-15-15,0 1-1 16,-3 2 5-16,-6 2-9 15,2 5-2-15,1 8-6 16,1 3-15-16,4 4-36 16,-2 2-27-16,-2 0-84 15,-5 0-206-15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2:01:06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4218 2406 266 0,'0'0'73'16,"0"0"-44"-16,0 0 9 15,0 0-14-15,0 0 9 16,0 0 11-16,0 0-24 0,0 0 11 16,0 0-13-16,0 0-5 15,-30-7 7-15,30 5-12 16,0 2 7-16,-3 0 6 15,3-1-16-15,0 1 8 16,0-2-11-16,-2 2 0 16,1-2 12-16,-2 2-14 15,0 0 3-15,-1-3-1 16,-1 0 6-16,1 0-8 16,-4-3 0-16,-1 1 4 15,2-1-7-15,-1 0 3 16,-1-2 0-16,-4 2 0 0,1-2 0 15,-4 1 0-15,-1 0-1 16,-2 0-4-16,4 4 1 16,0 2 0-16,0-1 4 15,-1 1 0-15,-1-1-12 16,4 1 12-16,1-1-3 16,-1 2 1-16,-1 0-4 15,5 0 6-15,-4 0 0 16,1 0 0-16,-3 0-3 15,1 0 3-15,-3 11-1 16,-3 0-2-16,1 5 1 16,-2 1 2-16,0 5 0 15,-3-2 0-15,0 1 3 0,2 1-4 16,1 0 1 0,0 3 0-16,2 0-1 0,2 0 1 15,1 2 0-15,4 2 2 16,3-1 1-16,0 1-3 15,0 1 0-15,6 1 4 16,3 0-2-16,0 3 0 16,0 0 0-16,0 0 5 15,0 1-1-15,8 2-6 16,5 1 0-16,0 0 4 16,5 0-4-16,0-3 0 15,3-1 0-15,1-1 2 16,-2-2-1-16,-1-4-1 15,2-3 0-15,-3-1 2 16,3-5-5-16,-3-1 6 0,4 0-3 16,-4-4 0-16,2-3 2 15,0 0-4-15,1-2 2 16,-1 1 0-16,2-3-1 16,2-1 1-16,1-2 0 15,0-3-6-15,1 0 12 16,1 0-12-16,1-3 5 15,-1-7 1-15,1-1 6 16,1-2-3-16,-1-2-3 16,3-2 0-16,-1 0-3 15,0-3-1-15,-5-1 3 16,-1 2 1-16,-3-2-4 16,-5-1 4-16,-2 1 0 0,-2-3 4 15,-3-2 3 1,-2 1-6-16,-1-3 10 0,-4 0-10 15,2-1 37-15,-1-1-34 16,-3-2 4-16,0 1 27 16,0 0-34-16,0-1 21 15,0-1-10-15,0 1 0 16,-3-3 11-16,-3 0-16 16,-3 1-6-16,2 0 21 15,-8 3-22-15,3 1 6 16,-3 4-6-16,0 1 3 0,-1 4 2 15,-2 1-5-15,-3 2 5 16,-1 3-5-16,-4 2 0 16,-2 3 0-16,-5 1 0 15,-1 4 3-15,1 2-12 16,-1 3 6-16,1 0-7 16,3 0-4-16,5 3-27 15,5 5-16-15,5 1-32 16,5-1-49-16,2-4-131 15</inkml:trace>
  <inkml:trace contextRef="#ctx0" brushRef="#br0" timeOffset="2295.0783">8941 2235 70 0,'0'0'56'16,"0"0"-7"-16,0 0 30 16,0 0 5-16,0 0-33 15,0 0-1-15,2 0-9 16,-2 0 13-16,0 0 1 15,0 0-16-15,0 0-5 16,0 0-18-16,0 0-12 16,0 0 16-16,0 0-8 0,0 0 1 15,-6 0-13 1,-1 0 3-16,-4 0-3 0,-2 0 0 16,-1 0 0-16,-2 0 8 15,1 0-2-15,-1 0-1 16,-1 0 17-16,1 0-18 15,-2 2-4-15,-1 0 0 16,-1 1 0-16,2-1-2 16,-1 3 2-16,1 1 0 15,-3 2-2-15,0 0 2 16,2 2-3-16,-1 3 3 16,1 0-1-16,1-1-2 15,2 3 4-15,2-4-1 16,-2 2 0-16,5-1-5 15,-2 2 5-15,1 2-2 0,0 0 2 16,0-1-5 0,3 1 6-16,0 1-1 0,-1 0 0 15,1 3 2-15,1-3-3 16,0 4 1-16,2-1 0 16,1-1-2-16,2 4 3 15,2-1-1-15,1 3 6 16,0 1-3-16,0-1-3 15,0 0 0-15,0 3 1 16,1 0 16-16,4 1-13 16,-1 1 6-16,3 0 5 15,-2-2-11-15,1 0 3 0,0-2-3 16,2 0 1-16,-1 0 0 16,0-3-3-16,1 1 4 15,1 2 5-15,1-4-6 16,4 1-5-16,-1 0 0 15,-3-4 4-15,3 0-6 16,0-2 2-16,-1-2 0 16,1 1-1-16,1 0 1 15,0-3-3-15,0 0 3 16,2-1 0-16,1-2 0 16,2 0 2-16,-2-2-2 15,2-1 2-15,-2 1-1 16,0-2-1-16,1-1 0 15,2 0 0-15,-1-1 1 16,0-1-1-16,1-1 0 16,-1-2 2-16,-2 3 2 15,2-3-7-15,-3 0 3 0,-1 0 0 16,4 0 4-16,1-8-3 16,2-1 2-16,1 1 2 15,-4-1 2-15,1-2-7 16,-4 0 0-16,-1 0 0 15,-3-3 6-15,4 0-2 16,-4 0-1-16,0 2 1 16,-1-1 2-16,0-3-6 15,1-1 6-15,-1-2-5 16,5-2 9-16,-4 0-9 16,1-3-1-16,-2 1 11 0,3-4-4 15,-1 2-7 1,-6-2 6-16,1 1-5 15,1-1 30-15,-5 4-17 0,2-2-1 16,-4 2 3-16,1-4-13 16,-2 0 5-16,1-2-8 15,-2 1 2-15,0-3 7 16,0 2-6-16,0-2 0 16,0-1 12-16,-8 1-12 15,-1 0 3-15,-1 2-5 16,2 5 8-16,-2-3-2 15,-3 7 0-15,-4-3-5 0,2 0 5 16,0 4-4-16,-3-3-3 16,2 0 0-16,0 3 6 15,-1 0-1-15,1 4-3 16,2 4 3-16,-1 3-2 16,3-1 1-16,1 3-7 15,2 2 3-15,-2 0-7 16,2 1 1-16,3 2-10 15,-1-1-11-15,-2 2-2 16,0 0-45-16,-2 0-81 16,-1 2-46-16,-2 10-264 15</inkml:trace>
  <inkml:trace contextRef="#ctx0" brushRef="#br0" timeOffset="8215.1129">4276 5390 387 0,'0'0'21'15,"0"0"13"-15,0 0 3 16,0 0 29-16,0 0-39 15,0 0-6-15,0 0 13 16,-43-24-22-16,40 21 9 0,0-1 3 16,1 1-13-1,1 0 2-15,-2 2 2 0,1-1-13 16,-2 1 4-16,-1 1 0 16,-2 0-6-16,-2-3 0 15,-2 3 2-15,-2 0-3 16,1 0 1-16,-4-2 0 15,1 2-1-15,-6 0 1 16,1 0 0-16,-3 0 0 16,-1 0 2-16,-6 5-2 15,6-2 2-15,-4 1 1 16,7 3-3-16,-3-4 3 0,3 0-3 16,-1 1 0-1,2 1 5-15,1-1-5 0,-2 3 0 16,3 1 1-16,-4 2 7 15,-2 4-6-15,3 1-1 16,3 2-1-16,-1 0 4 16,5 4-5-16,1 1 1 15,0 2 0-15,2 4 1 16,2 2 4-16,3 4-5 16,2 3 12-16,1 4-10 15,0 4 22-15,3-1-16 16,0 2-8-16,0-2 17 15,0-2-16-15,6-2 1 16,7-1-2-16,4 0 6 16,0-3-6-16,3-2 0 0,2-1 0 15,2-4-1-15,0-4 3 16,0-1-2-16,6-5 1 16,-2 1 3-16,2-6-5 15,0 1 1-15,0-3 0 16,1-3-4-16,0-1 5 15,2-5-1-15,-3-2 0 16,7-1 4-16,-1 0-4 16,1 0 0-16,-1-2 2 15,4-7-3-15,-7-4 1 16,-3 0 0-16,-2-6 0 16,-2-2 4-16,-1-5-4 15,3-3 0-15,-4-5 1 16,-2-4 5-16,-2-2-5 0,-1-2 1 15,-5-3 6 1,-4-2-7-16,-2 0 10 0,-5 0-3 16,-3-3 7-16,0 2 6 15,-3 3-6-15,-11-2-6 16,-7 4 56-16,-1 1-60 16,-6 1-5-16,-7 7 4 15,-2 3-2-15,-6 6 9 16,-5 4-9-16,-4 4 16 15,-3 8-10-15,-2 3 4 16,0 4-12-16,5 2 0 16,1 0-13-16,5 8 6 15,6 8-20-15,7 1-37 0,6 3-9 16,14 5-78-16,8-5 5 16,5-4-329-16</inkml:trace>
  <inkml:trace contextRef="#ctx0" brushRef="#br0" timeOffset="9666.9694">8594 5528 429 0,'0'0'85'15,"0"0"-47"-15,0 0 5 16,0 0 31-16,0 0-48 15,-83 9 34-15,69-6-24 16,-1-1-2-16,3 1 1 16,-3 2-25-16,-1-1 16 15,-2 4-26-15,0 4 5 16,0 0-5-16,2 4 1 0,-2 3-1 16,4 1 7-1,1 5 0-15,3 5-7 0,2 1 0 16,1 4 2-16,7-1 7 15,0-2-9-15,0 2 0 16,0 4 1-16,0-2 2 16,15 1-4-16,-2 1 1 15,5-1 0-15,3-1-9 16,-2-4 12-16,5-2-3 16,-2-2 0-16,2-2 2 15,-1-1-2-15,1-4 0 16,-1 1-7-16,3-3 5 15,-2-2 2-15,3 0 0 16,-2-7-6-16,3 0 5 16,2-3-2-16,0-5-1 0,0-2 4 15,0 0 0 1,-1 0 3-16,1-7-2 0,-3-5 2 16,1 2 3-16,-2-2-6 15,-2 0 0-15,-2 2 1 16,-3-3-1-16,-2-2 0 15,1 2 0-15,-3-6 8 16,-2 0-1-16,-1-1 4 16,0-3 3-16,-2 0-14 15,-2-1 18-15,-2 1-14 0,3-5 4 16,-5-3 15 0,1-1-20-16,1-5 5 15,-3 1-8-15,-2 0 5 16,-1 1-1-16,0 0-4 0,0-1 1 15,0 1 10 1,-7 2-5-16,-7 0 4 0,-5 2 2 16,-3 3-7-16,-7 6 31 15,-5 1-35-15,0 5 8 16,-5 3 7-16,-4 4-9 16,-2 6-2-16,-3 0-5 15,3 3 5-15,3 0-4 16,2 8-1-16,6 4 0 15,4 4-3-15,6 4-31 16,8 2-22-16,3 4-75 16,5 1-84-16,-3-7-99 0</inkml:trace>
  <inkml:trace contextRef="#ctx0" brushRef="#br0" timeOffset="12916.9234">8514 4047 137 0,'0'0'43'0,"0"0"14"0,0 0 18 16,0 0-11 0,0 0-24-16,0 0-1 0,-2-41-6 15,-2 38 15-15,1 0-7 16,1 1 4-16,-1 0-25 16,0 2 7-16,2-1 3 15,-1 1-11-15,2 0 5 16,0 0-24-16,0 0 2 15,0 0-4-15,0 8-8 16,0 14 10-16,5 5 0 16,4 9 1-16,2 2 2 15,-2 2-3-15,2 1 1 16,1-2 1-16,-5 0 1 16,-1-3-3-16,-1-5 0 15,-4-2 0-15,1-5-1 16,-1-2 1-16,-1-4 0 0,0-2 1 15,0-2 3 1,0 0-4-16,0 0 0 0,0-2 0 16,0 4-5-16,0 3 6 15,-4-2-1-15,-1 0 0 16,2 0 2-16,2-2-4 16,1-3 1-16,0-2-2 15,0-2-2-15,0 1 5 16,0-5 0-16,0-1-1 15,0 0-9-15,0-2 4 16,0 1 1-16,4-2 5 0,5 3 3 16,0-3-2-16,5 3 0 15,0-2 0-15,0-1 3 16,7 0-4-16,-2 0 0 16,4 0 1-16,-3 0 10 15,3 0-10-15,-4 0-1 16,2 0 10-16,0 0-6 15,0 0-4-15,3 0 0 16,-2 0 5-16,3 0-3 16,-5 0-1-16,4 0 0 15,-5 0 3-15,2 0 0 16,0 0-5-16,-3 0 1 0,-2 0 0 16,-1 0 1-1,-1 0 1-15,-1 0-2 16,-3 0 10-16,1 0-6 0,1 0-4 15,-3 0 0-15,-3 0 4 16,0 0 2-16,-1 0-6 16,0 0 0-16,-4 0 1 15,1 0 3-15,-2 0-4 16,0 0 0-16,3 0 1 16,-3 0 5-16,0 0 2 15,0 0 3-15,3 0 22 16,-3 0-15-16,0-10 20 15,0-4-30-15,0-6 2 16,3-2 4-16,-3-5-14 16,0-5 2-16,2-3 0 0,-2 0 1 15,3 0-3-15,-2 1 0 16,-1 1 0-16,0 2 1 16,0 3 1-16,0 2 3 15,0 4 6-15,0 3-3 16,0 1-7-16,-3 5 4 15,0-1-1-15,0 3 15 16,0 2-17-16,3-1 0 16,0 1 1-16,0 1 0 15,0 1-3-15,-3 0 0 16,3-2 0-16,0 1-1 16,0 2 1-16,0 0 0 15,0 2 0-15,0 1 3 16,0 0-4-16,0 3 1 0,0 0 0 15,0-1-3 1,0 1 3-16,0-1 0 0,0 1 2 16,0 0 1-16,0 0-3 15,0 0 0-15,0 0 2 16,-2 0 15-16,-1-3-9 16,-5-1-6-16,-1-2-2 15,-3 1 5-15,-6-1-5 16,-1 1 0-16,-1 0 1 15,-4 2-3-15,-3-1 2 16,-1 2 0-16,-3-1 1 16,1 3 2-16,-3-2-3 15,2 2 0-15,-1 0 0 0,1 0 0 16,4-2 0 0,2 1 0-16,2-2 3 0,1 2 0 15,3 1-3 1,2-2 0-16,-2 2 4 0,1 0-4 15,5 0 0-15,-4 0 0 16,5 0 1-16,0 0 3 16,-1 0-4-16,4 0 0 15,0 0 9-15,0 0-5 16,3 0-1-16,3 0-1 16,0 0 10-16,2 0-9 15,-1 0-3-15,2 0 0 0,0 0 3 16,0 0-11-16,0 0 8 15,0 0-23-15,0 0-26 16,11 0-104-16,5 9 29 16,-7-1-153-16</inkml:trace>
  <inkml:trace contextRef="#ctx0" brushRef="#br0" timeOffset="24577.3188">8533 4603 136 0,'0'0'11'0,"112"75"-11"15,-42-54-2-15,10-12 1 0,5-9-25 16,-1-8-42-16</inkml:trace>
  <inkml:trace contextRef="#ctx0" brushRef="#br0" timeOffset="31277.3433">9159 7400 434 0,'0'0'26'0,"0"0"42"15,0 0-17-15,0 0 23 16,0 0-18-16,0 0-17 15,-49-75 9-15,46 68-15 16,3 4 4-16,-1-1 5 16,1 4-23-16,0 0 2 15,0 0-21-15,0 0-8 16,1 17 5-16,15 9 6 0,3 6-2 16,3 4 1-1,2-1 1-15,-2-2 9 0,-1-2-11 16,0-7-1-16,-5-6 0 15,-1-6 3-15,-3-8-6 16,-2-1 3-16,1-3 0 16,1 0 7-16,3-9-7 15,3-15 11-15,6-5 1 16,1-7-7-16,0-2-6 16,2 0 1-16,-2 0 0 15,1-1 0-15,-1 0 0 16,2 4 0-16,0 6-3 15,0 8-38-15,-2 12-58 16,-7 9-95-16,-11 2-264 0</inkml:trace>
  <inkml:trace contextRef="#ctx0" brushRef="#br0" timeOffset="33327.2495">13169 8785 5 0,'0'0'139'16,"0"0"-128"-16,0 0 27 0,0 0-25 15,0 0 10 1,0 0 6-16,-3-17-20 0,1 14 49 16,2 1-19-16,-1-1-7 15,1 0 21-15,-2 2-16 16,1-2-1-16,-3 1 10 16,2 1-18-16,-1 0 12 15,1 1-23-15,1-1 18 16,1 1-1-16,-2 0-27 15,2 0 6-15,0 0-11 16,0 0 7-16,0 0-12 16,0 0 3-16,0 0-2 15,0 0-5-15,0 0 2 16,0 9 5-16,0 2 0 16,0 3 3-16,3-2-3 0,5 2 0 15,1-1 0-15,-2 1 1 16,4 1 0-16,0-1-1 15,2-1 0-15,-3 0 1 16,2-2-3-16,-2-1 2 16,2-1 0-16,-3 1 0 15,0-5 1-15,-1 2-1 16,0-2 0-16,-3-2 1 16,1 0-2-16,-1 0 1 15,-2-3 0-15,1 0-5 16,2 0 11-16,0 0-6 15,1 0 7-15,1 0-2 0,2-4 10 16,2-6-5-16,0-2-5 16,3-4 20-16,4-3-25 15,-1 2 9 1,2-1-6-16,-1 1 5 0,1-1 0 16,-3 0-6-16,0 0-2 15,-1 3 23-15,-4 1-21 16,0 2 5-16,-3 0-3 15,-3 3 4-15,-1 6-1 16,-4 0-7-16,-1 0 1 16,0 3-8-16,0 0-14 15,2 0-46-15,-2 0-36 16,0 0-140-16,0 6-207 16</inkml:trace>
  <inkml:trace contextRef="#ctx0" brushRef="#br0" timeOffset="41241.2668">13810 10707 11 0,'0'0'0'16,"0"0"14"-16,0 0 9 16,0 0-5-16,0 0 11 15,0 0 5-15,0 0 4 16,-6-4 3-16,5 2-1 16,1 2-14-16,0 0 12 15,-2-3-13-15,2-1 0 16,0 2-3-16,0-1-3 15,0 1 11-15,-2 1-20 16,2 1 12-16,-1-1-13 16,1 1-8-16,0-1 19 0,0-1-9 15,-3 2-2-15,3-1 10 16,0-1-19-16,0 2 13 16,0-2-6-16,0 2-2 15,0 0 11-15,0 0-9 16,0 0 1-16,0 0 8 15,0 0-15-15,-1 0 6 16,1 0-7-16,0 0 4 16,-2 0-4-16,2 0 0 15,0 0 0-15,0 0-3 16,0 0 5-16,0 0-3 16,0 0 1-16,0 0-1 0,0 0 1 15,0 0 0-15,0 5 5 16,0-1 0-16,0 3 0 15,0-2-4-15,0-2-1 16,0 3 1-16,0-2 5 16,0 0-3-16,0-1 0 15,0 0-2-15,0-1 2 16,0 1-3-16,0-2 0 16,0 2 0-16,0-1-2 15,0 1 2-15,0-1 0 16,0 1 0-16,0 0 3 15,0 1-3-15,0 0 0 16,3 2 0-16,1-2-1 0,-2-1 2 16,1 1-1-1,2 1 0-15,-2-2 4 0,1 1-6 16,1 2 2-16,-1-2 0 16,0 0-2-16,1 1 3 15,-2-1-1-15,0 0 0 16,0-1 1-16,0-1-2 15,-3 0 1-15,3 0 0 16,-1-1 0-16,-1 1 0 16,1-2 0-16,-1 3-2 15,2-3 3-15,-2 2-2 16,2 0 1-16,0-1 0 16,-1 1-2-16,1-2 2 15,0 1 0-15,1-1-1 0,1 0 4 16,-1 0-5-16,2 0 2 15,0 0 0-15,2 0-2 16,-2 0 3-16,1 0-1 16,-1 0 0-16,1-4 5 15,3-3-5-15,1 2 0 16,-2 1 1-16,2-4-1 16,-1-1 4-16,4 1-4 15,-4-3 0-15,3-2 3 16,1-1-5-16,-1 2 2 15,1-2 0-15,0 1-1 16,0-1 2-16,-1 1-1 16,1 0 0-16,0-3 3 0,0 1-4 15,1 1 1-15,0-2 0 16,-1 1 2-16,0-1-2 16,2 1 0-16,1-1 5 15,-3 3-1-15,4 3-4 16,-5-1 0-16,-1 4 0 15,-3 1 0-15,-3 1 1 16,-3 4 0-16,1-1 6 16,-2 2-3-16,-2 0-4 15,0 0 0-15,0 0 5 16,0 0 2-16,0 0-7 16,0 0 0-16,0 0-5 15,0 3-27-15,0 4-15 16,0-4-159-16</inkml:trace>
  <inkml:trace contextRef="#ctx0" brushRef="#br0" timeOffset="46962.8743">21511 2208 182 0,'0'0'47'0,"0"0"-21"15,0 0-26-15,0 0-35 16,0 0-22-16,0 0 38 16,0 0-39-16</inkml:trace>
  <inkml:trace contextRef="#ctx0" brushRef="#br0" timeOffset="48178.3024">22162 1439 241 0,'0'0'29'16,"0"0"33"-16,0 0 0 15,0 0-37-15,0 0 5 16,0 0 6-16,-10-39 42 16,9 34-65-16,1 2 8 15,0 2 30-15,0 1-25 16,0 0-1-16,0 0-14 16,0 0-6-16,0 0-10 15,0 0 3-15,0 0-9 16,0 0 10-16,0 9-5 15,0 5 6-15,4 1 0 16,3 2 7-16,0 0-7 16,2 0 0-16,-3-2 2 0,1-1-2 15,1 0 1 1,-1-2-1-16,-2 0 0 0,-1-2 2 16,1 2-5-16,-2-2 3 15,1 0 0-15,-1-3-3 16,-1 0 4-16,1-3-1 15,-1-1 0-15,0 0-7 16,-1-1 4-16,1-2 3 16,-1 0-3-16,2 0-2 15,2 0-3-15,3 0 8 16,3 0 0-16,4-2 9 16,6-10-3-16,-1-2-6 15,4-3 1-15,-2-1 8 16,0-2-4-16,-1-3-5 15,0 1 3-15,-2 0 2 0,-4 3 2 16,0 4 1-16,-3-2-6 16,1 5 20-16,-4-2-17 15,1 2 6-15,-4 3 10 16,-1 1-13-16,0 1 21 16,-1-1-15-16,1 1-7 15,-1 0 10-15,1 0-15 16,-2 3-2-16,0 1 0 15,1 2-1-15,-2-1-3 16,-1 2-15-16,2 0-42 0,0 0-4 16,2 0-40-1,-5 0-99-15</inkml:trace>
  <inkml:trace contextRef="#ctx0" brushRef="#br0" timeOffset="51535.1568">24527 3453 251 0,'0'0'28'0,"0"0"-3"0,0 0-14 15,0 0 21-15,0 0-4 16,0 0 4-16,0-26-3 16,-1 24-9-16,-1 2-4 15,2-2 19-15,0 1 9 16,0 1-3-16,0-2-23 16,0 2 3-16,0-1 17 15,0 1-25-15,0 0 13 16,0 0-5-16,-1 0-17 15,1-2 17-15,0 2-17 16,0 0 0-16,0 0 5 0,0 0-5 16,0 0-4-16,0 0 0 15,0 0 5-15,0 0-4 16,0 0 2-16,0 0 0 16,0 0 4-16,0 0-6 15,0 0-1-15,0 0 0 16,0 0 0-16,0 0-3 15,0 0 3-15,0 0 0 16,0 0-5-16,0 0 5 16,0 0 0-16,0 0 0 15,0 0-1-15,0 0-4 16,0 0 5-16,0 0 0 16,0 0-5-16,0 0-7 0,0 0 4 15,0 0 7 1,0 3-1-16,0 2-1 0,3 0 3 15,0 2 0-15,1-2-1 16,-1 3 2-16,0 1-1 16,3-2 0-16,-3 0 4 15,0 0-5-15,0-3 1 16,0-1 0-16,0 1-3 16,-1-2 5-16,1 3-2 15,-2-3 0-15,2 3 4 16,-1-1-6-16,-1 0 2 15,-1 0 0-15,4 1-2 16,-4-1 3-16,3-1-1 16,-1 2 0-16,-1-2 2 0,1 2-2 15,-1-1 0-15,1 0 1 16,1-1-3-16,-3 3 3 16,1-2-1-16,1 1 0 15,-1 2 2-15,1-2-3 16,-1 0 1-16,1 2 0 15,-1-4-3-15,1 3 4 16,-2-3-1-16,2-1 0 16,0 1-7-16,-2 0 2 15,2-3 3-15,-1 2 1 16,-1-1-7-16,3-1 8 16,-3 1 0-16,3 1-1 15,-1-2 1-15,-1 0-4 16,2 0 4-16,0 0 0 15,2 0 3-15,2 0-3 0,0 0 0 16,1-3 0-16,0 0 4 16,3-4-4-16,-2 3 0 15,-1-2 0-15,2-1 0 16,-2 0 0-16,-1 1 0 16,-1 1 0-16,0-1 4 15,3 2-5-15,-2-1 1 16,0-2 0-16,0 2-2 15,2-1 4-15,0 0-2 16,-3 4 0-16,0-2 3 0,1-1-5 16,-2-1 2-1,1 1 0-15,0-1 0 16,1 3 0-16,2-2 0 0,-2-1 0 16,4 1 2-16,-1-3-4 15,-1 3 2 1,0 0 0-16,0-2-3 0,2 2 3 15,-2-2 0-15,2-1 0 16,1 2 2-16,-1-2-2 16,1 3 0-16,-2-2-2 15,-1 0 0-15,2 0 2 16,-2-1 0-16,0 1 0 16,2 0 2-16,-2 1-2 0,2-1 0 15,-1 3 0 1,-2-4-1-16,-1 4 2 0,1-1-1 15,-1 0 6-15,-1-2-1 16,0 1-4-16,0 2 3 16,-1-1-4-16,-1 2 21 15,-1 0-17-15,-2 2 7 16,1-3 9-16,1 3-16 16,-2-2 10-16,1-1-13 15,-1 4 3-15,1-1 0 16,-2 1-4-16,0 0 0 15,0 0 0-15,0 0-39 16,0 0-31-16,0 0-96 16,0 1-140-16</inkml:trace>
  <inkml:trace contextRef="#ctx0" brushRef="#br0" timeOffset="57844.2381">24124 5240 132 0,'0'0'42'16,"0"0"4"-16,0 0-17 16,0 0 1-16,0 0-16 15,0 0-9-15,0 0 1 0,0-16-2 16,0 15 2-16,0-1 22 15,0-1-18-15,0 1 4 16,0 2-8-16,0-3-6 16,0 3 0-16,0 0-7 15,0 0 2-15,0 0-12 16,0 0-32-16,0 0-3 16,0 0-3-16,2 0-23 15</inkml:trace>
  <inkml:trace contextRef="#ctx0" brushRef="#br0" timeOffset="58226.9667">24124 5240 189 0,'6'-24'106'16,"-6"24"-46"-16,0 0-30 15,0 0 15-15,0 0-19 16,0 0-10-16,0 0-8 16,0 0-5-16,0 0-3 15,5 0 9-15,1 0-9 16,3 0 14-16,0 0-14 16,-2 0 3-16,2 0 0 15,1 0-1-15,0 0-2 16,0 0 0-16,3 0 1 0,-1 0 0 15,2 0-1-15,-4 0 0 16,-1 0 0-16,1 0-1 16,-2 0-3-16,0 0-20 15,-2 0-11-15,-3 0 17 16,1 0-26 0,-4 0-20-16,0 0-11 0,0 2 9 15,0-2 17-15</inkml:trace>
  <inkml:trace contextRef="#ctx0" brushRef="#br0" timeOffset="58564.3775">24182 5294 18 0,'0'0'91'0,"0"0"-62"15,0 0 15-15,0 0-8 16,0 0 7-16,0 0 23 16,26 3-28-16,-20-3 16 15,0 0-15-15,1 0-24 16,1 0 15-16,2 0-21 15,-1 0-9-15,0 0 0 0,1 0-4 16,-2 0-12-16,1 0-10 16,-1 3-12-16,2 1-7 15,0-1-67-15,-2-2-65 16</inkml:trace>
  <inkml:trace contextRef="#ctx0" brushRef="#br0" timeOffset="59638.3027">25084 4998 396 0,'0'0'2'15,"0"0"3"-15,0 0 13 16,-2 87 8-16,2-56 5 16,0 1-24-16,0-1 6 15,0 0-13-15,0-3 7 16,3-6-5-16,0-2-1 16,1-6 2-16,-4-5-5 0,2-4 2 15,-2 0-2 1,0-2-18-16,0 1-20 0,-6-2-13 15,-6 0-104-15</inkml:trace>
  <inkml:trace contextRef="#ctx0" brushRef="#br0" timeOffset="59876.1756">25036 5269 211 0,'0'0'83'0,"0"0"-25"15,0 0-10-15,110-34-21 16,-78 24 6-16,-1 1-20 16,-1 0 1-16,-5 1 17 15,-4 2-25-15,-3 0 11 0,-8 3-17 16,-4 1 0-16,-1 2-3 16,-4 0-26-16,-1 0-17 15,0 0-3-15,0 0-63 16,0 0-48-16</inkml:trace>
  <inkml:trace contextRef="#ctx0" brushRef="#br0" timeOffset="60252.5054">25310 5028 433 0,'0'0'4'0,"0"0"7"16,0 0 34-16,0 76 15 16,0-49-37-16,0 0 1 15,0-1-6-15,0-2-8 16,0-4-1-16,0-3-7 16,2-3-2-16,-1-2 0 15,4-2-1-15,-1-3-14 0,2-7-47 16,6 0-44-16,-1-2-16 15</inkml:trace>
  <inkml:trace contextRef="#ctx0" brushRef="#br0" timeOffset="60601.306">25614 4945 527 0,'0'0'35'0,"0"0"-11"16,0 0-20-16,0 0-4 16,0 0 7-16,0 0 3 15,-95 95 18-15,77-57-1 16,3 3 3-16,3 5-22 15,6 0 3-15,5 0-3 16,1-3-8-16,0-1 0 16,7-6 0-16,8-7-13 15,3-8 7-15,5-7-6 0,0-6-30 16,7-8 14-16,-2 0-34 16,1-12-35-16,-7-7-73 15</inkml:trace>
  <inkml:trace contextRef="#ctx0" brushRef="#br0" timeOffset="61064.0408">25725 5078 489 0,'0'0'47'0,"0"0"-35"16,0 0 3-16,0 0 9 0,0 0-9 15,0 0 8 1,60 12-19-16,-46-3 17 0,-1 3-11 16,1-2-6-1,-3 0 10-15,-1-3-13 0,-1 3 0 16,-3-4 0-16,-1 0 3 15,-1 0-4-15,-1-4 0 16,-1 1-12-16,2 1 2 16,-3-2-49-16,2 0-26 15,-1-2-20-15,-1 0-114 16</inkml:trace>
  <inkml:trace contextRef="#ctx0" brushRef="#br0" timeOffset="61343.404">25892 5048 494 0,'0'0'52'0,"0"0"-15"15,0 0-19-15,0 0-6 16,0 0-7-16,0 0 4 15,-86 48 6-15,69-25-2 16,-1-1 10-16,2 3-15 16,2-1-2-16,5-4-6 15,2-2-2-15,6-4-1 0,1-4-33 16,0-3-40-16,4-7-36 16,6 0-57-16</inkml:trace>
  <inkml:trace contextRef="#ctx0" brushRef="#br0" timeOffset="61626.2453">25989 5010 613 0,'0'0'60'16,"0"0"-60"-16,0 0-4 15,0 0 4-15,0 0 2 0,0 0 2 16,48 53 1-16,-33-26 10 16,1 2-11-16,-1 6 6 15,0 4-8-15,-3 1 5 16,-2 1-3-16,-1-1-4 16,-4-5 0-16,-4-2-1 15,-1-6-40-15,0-2-40 16,0-13-82-16,0-8-242 15</inkml:trace>
  <inkml:trace contextRef="#ctx0" brushRef="#br0" timeOffset="61881.0972">26386 5168 163 0,'0'0'475'0,"0"0"-475"15,0 0 7-15,0 0 12 16,0 0-16-16,0 0 1 16,70-3 12-16,-55 3-14 0,2 0-1 15,0 0-1 1,2 0-34-16,-2 0-40 15,2-2-102-15</inkml:trace>
  <inkml:trace contextRef="#ctx0" brushRef="#br0" timeOffset="62510.304">26687 5000 519 0,'0'0'56'16,"0"0"-30"-16,0 0-24 15,0 0 11-15,0 0-13 16,0 0 21-16,28 104-5 16,-17-63 11-16,1 2-12 0,-3-1-7 15,1-1 1 1,-1-4-5-16,-2-6-4 0,0-7 0 16,-3-7-5-16,-1-7 0 15,-3-5-16-15,0-3-22 16,0-2-18-16,0 0-33 15,-1-2-24-15</inkml:trace>
  <inkml:trace contextRef="#ctx0" brushRef="#br0" timeOffset="62698.1968">26753 5247 379 0,'0'0'19'16,"0"0"12"-16,0 0 15 0,0 0-15 15,104-18-19-15,-73 13-9 16,-1-3 25-16,0 0-21 16,-3-1-5-16,-8 1-4 15,-2 1-65-15,-8-2 5 16,-5 1-116-16</inkml:trace>
  <inkml:trace contextRef="#ctx0" brushRef="#br0" timeOffset="62926.0669">27012 5053 307 0,'0'0'78'0,"0"0"-73"16,0 0 55-16,0 0-17 0,0 0-10 15,48 81-14-15,-41-52-17 16,-2 2 5-16,-4 3-7 15,-1-1 2-15,0-3-7 16,0-3-22-16,0-6-50 16,0-10-46-16,0-5-172 15</inkml:trace>
  <inkml:trace contextRef="#ctx0" brushRef="#br0" timeOffset="63237.8894">27436 4928 576 0,'0'0'53'16,"0"0"-48"-16,0 0-5 15,0 0 37-15,-69 98-9 16,62-68-16-16,4-1 11 16,3 1-20-16,0 0-3 15,4-4 0-15,13-1 0 16,2-1-6-16,0-2-19 16,2-3-8-16,0-4-75 15,-4-3 25-15,-3-9-95 0,-5-3-121 16</inkml:trace>
  <inkml:trace contextRef="#ctx0" brushRef="#br0" timeOffset="64228.3361">27531 4934 417 0,'0'0'103'0,"0"0"-89"16,0 0 7-16,0 0 0 16,0 0-15-16,0 0 14 15,6-1-9-15,0 5-8 16,1 1 24-16,-2 3-25 16,-2-2 18-16,0-3 3 15,-1 0-21-15,-1-1 16 16,-1-2-4-16,0 2-11 15,0-2 17-15,0 0-19 0,0 0 10 16,0 0 10-16,0 0-20 16,0 0 15-16,0 0-11 15,0 0-2-15,0 0 2 16,0 0-5-16,0 0 0 16,0 0-2-16,0 0-10 15,0 0 10-15,0 0 2 16,0 0-7-16,0 0 1 15,0 0-2-15,0 0 8 16,0 0-2-16,0 0 6 16,0 0-5-16,0 0 1 15,0 0 0-15,0 0-5 16,0 0 5-16,0 0 0 16,0 0-3-16,0 0-11 15,0 0 13-15,0 0-2 0,3 0 3 16,0 0-2-16,0 3 2 15,3-1 0-15,-2 2 0 16,1 2 2-16,-1-1-2 16,1-2 0-16,3 1 0 15,-1 1-1-15,0 0 2 16,1-2-1-16,1 0 0 16,2 3 1-16,-1-1-1 15,3-2 0-15,-3 0 0 16,1 0-2-16,-1 2 3 0,-2-5-1 15,-2 2 0-15,0-1-6 16,-2 1 6-16,3-2 0 16,-4 0 0-16,0 0-3 15,2 0 3-15,-2 0-15 16,0 0-23-16,-1 0-36 16,1 0-42-16,-2 0-38 15,-1 0-52-15</inkml:trace>
  <inkml:trace contextRef="#ctx0" brushRef="#br0" timeOffset="65000.4903">27691 4974 126 0,'0'0'266'16,"0"0"-236"-16,0 0-13 15,0 0 7-15,0 0-13 16,0 0 9-16,6 14 35 16,3-4-2-16,0 4-2 15,0 2-20-15,2 1-6 16,2-1-4-16,1 1-6 16,0-3 12-16,-2 1-20 15,3-4-3-15,-3-1 9 16,1 0-12-16,-1-3 12 0,-3 1-9 15,0-4 2 1,-2 2-2-16,-4-2-4 0,0-3 0 16,0 2-2-16,-1-1 6 15,-1-1-8-15,1 0-2 16,-2 1-25 0,0 0 10-16,0 1-25 0,1-1 2 15,2 1-9-15,0 0-80 16,-1-3 67-16,-2 0-206 15</inkml:trace>
  <inkml:trace contextRef="#ctx0" brushRef="#br0" timeOffset="65325.3106">27891 4904 397 0,'0'0'207'0,"0"0"-183"15,0 0-17-15,0 0-5 16,0 0 7-16,0 0-7 16,-51 41-2-16,34-12 33 15,-2 3-17-15,-3 4 4 16,-2 1 12-16,1 3-12 15,0-2-1-15,2-2-15 0,4-5-4 16,4-8 0-16,4-6-3 16,4-7-8-16,5-4-40 15,0-6-31-15,0 0-95 16,7-3-36-16</inkml:trace>
  <inkml:trace contextRef="#ctx0" brushRef="#br0" timeOffset="65682.1002">28115 4850 592 0,'0'0'32'0,"0"0"-29"16,0 0 9-16,0 0 18 15,-2 75 0-15,2-44-10 16,0 1 11-16,0 0 14 16,0 1-23-16,0 2-2 0,0 2-18 15,3-4 3 1,-1 2 1-16,-2-5-5 0,0-4-1 15,0-1 0-15,0-6-1 16,0-2-19-16,0-5-35 16,0-3-45-16,0-6-31 15,0-3-164-15</inkml:trace>
  <inkml:trace contextRef="#ctx0" brushRef="#br0" timeOffset="65993.9922">28326 4898 632 0,'0'0'39'0,"0"0"-39"15,0 0-1-15,0 0-3 16,0 0 2-16,0 0 4 16,33 80 12-16,-23-53-4 15,-1-3-6-15,2-2 1 16,1-3-5-16,-3-4 0 16,3-5-12-16,-1-4-30 15,3-5-2-15,1-1-70 16,0-1-16-16</inkml:trace>
  <inkml:trace contextRef="#ctx0" brushRef="#br0" timeOffset="66311.9895">28568 4930 193 0,'0'0'387'0,"0"0"-375"15,0 0 18-15,0 0 6 16,-52 73-29-16,41-53 6 16,2 5-10-16,-4-3 9 15,2 3 6-15,2-4-10 16,-2 1 26-16,2-3-27 16,-2-3-6-16,-1-2 15 15,2-2-6-15,-1-1 3 0,1-5 3 16,1-1-12-16,0-2-2 15,-1 0-2-15,1-2-10 16,1 0 1-16,-1 0-22 16,5-1-19-16,1 0-14 15,0 0-78-15,3 0-130 16</inkml:trace>
  <inkml:trace contextRef="#ctx0" brushRef="#br0" timeOffset="66644.3939">28728 4710 718 0,'0'0'0'15,"0"0"13"-15,0 0-13 16,0 0 21-16,25 106-6 16,-13-61-6-16,-3 7-5 15,-2-9-4-15,1-1 0 0,-3-1 1 16,0-2 19-16,-2-3-15 16,-2-4-2-16,-1-3 1 15,0-5-4-15,0 0-9 16,0-4-20-16,-9 0-59 15,-10-3-16-15,-8-3-185 16</inkml:trace>
  <inkml:trace contextRef="#ctx0" brushRef="#br0" timeOffset="71992.3327">18528 4898 170 0,'0'0'31'16,"0"0"31"-16,0 0 20 16,0 0-38-16,0 0-6 15,0 0-9-15,15-4 15 16,-14 4 23-16,-1 0-30 0,0 0 5 15,0 0-11 1,0 0-13-16,0 0 5 0,0 0-19 16,0 0-4-16,0 0 15 15,0 0-15-15,0 0 4 16,0 0-4-16,0 0-14 16,0 0 14-16,0 4-11 15,0 9 11-15,0-2 0 16,2 0 1-16,-1-2-1 15,2-2 0-15,-1-2 1 16,1 0-3-16,-1 0 2 16,-1 1 0-16,2 0 0 0,0 4 3 15,0 2-3 1,-2 3 0-16,1 6 0 0,1 3-2 16,0 3 2-1,-2 7 0-15,1 5 1 0,-2 6 2 16,0 1-3-16,1 1 0 15,2-1 1-15,0-2-1 16,0-4 2-16,3-1-2 16,-2-6 1-16,-1-6 3 15,1-7-4-15,-3-3 0 16,2-5 1-16,-1-1 0 16,-1-7-1-16,1 0 0 15,-2-4 1-15,0 2 1 16,0-2-2-16,0 0 0 15,0 0 0-15,0 0-3 0,0 3 3 16,0 1-1-16,0 3-10 16,-5 1 11-1,1-2-9-15,-3 0-1 0,4-3-9 16,2 2 8-16,-3-2-10 16,2 0 2-16,2 0-9 15,0-3-6-15,0 3 7 16,0-3-3-16,0 0 11 15,0 0 18-15,0 0-3 16,0 0 4-16,0 0 1 16,0 0 5-16,0 0-4 15,0 0 14-15,2 0-2 0,6 0 14 16,3-3-13-16,1 0-1 16,4-1 3-16,4-3-16 15,1 2 16-15,1-1-10 16,5 2-3-16,1 0 9 15,2 3-12-15,1-1 13 16,1 2 0-16,-1 0-11 16,0 0-2-16,-2 0-1 15,-1 0 0-15,-1 2 13 16,-2 1-12-16,-1 2 0 16,0-4 1-16,0 2 5 15,1-1-5-15,3-1-2 16,1 1 0-16,2-2 8 15,0 0-7-15,1 0 0 16,-1 3-1-16,0-3 3 0,-4 0-5 16,-4 4 2-16,-4-3 0 15,-1 1-3-15,-3-1 3 16,4 2 0-16,-1 0 0 16,3 2 1-16,3-2-1 15,-2 0 0-15,2 0 0 16,2-3 1-16,-1 0-1 15,3 0 0-15,1 0 1 16,0 0 1-16,1 0-2 16,-2 0 0-16,-4 0-2 0,-1 3 1 15,-2-3 1 1,1 3 0-16,-4 1 0 16,3-1 4-16,-2-2-5 15,-1 2 1-15,1-2 0 16,-3 0-2-16,-2 2 2 0,-3-2 0 15,2 1 0-15,-1 0 3 16,0 1-3-16,1-1 0 16,0 1-1-16,-2 1-3 15,1 1 4-15,0 0 0 16,2 2-6-16,1-2 5 16,-1 0 1-16,0-2-1 0,2-2 5 15,-2 1-6 1,2-2 4-16,-2 0-1 15,-1 0-1-15,-2 0 4 0,-2 0-4 16,-1-2 0-16,-2-2 1 16,0 2 4-16,0-1-4 15,-3-1 0-15,3 4 2 16,-4-1 2-16,-1 0-5 16,-1 1 0-16,0-2 4 15,2 1 9-15,-2-2-1 16,1 1-5-16,2-1 6 15,-1-1-9-15,1 0-3 16,1-2-1-16,1-2 3 16,-1 1-7-16,5-2 5 15,-2-3-1-15,1 1 0 0,-2-5 5 16,0 1-5 0,-3-4 5-16,0 0-5 0,-3-4 27 15,0 0-18-15,0-2 7 16,0-2 20-16,0-3-34 15,0 1 6-15,0-1 3 16,-3 1-5-16,-2 0 10 16,0 0-11-16,-1 5-3 15,1 0 6-15,0 2-2 16,2 0-6-16,0 4 0 16,-1-1 4-16,0 1 3 15,1 0-1-15,0-1-6 16,0 1 1-16,1 1 2 15,-1 0-3-15,2 1 0 0,-2 0-1 16,0 1 1-16,1 1 0 16,-1 0 0-16,-1 1-1 15,1 3 3-15,0 1-3 16,-2 1 1-16,2 1-6 16,-1-1 6-16,-1 4 3 15,1-1-2-15,-2 0 0 16,0 1 1-16,-2 1-2 15,1 3 0-15,-5 0 6 16,0 0-12-16,-4 0 6 16,-4 0 0-16,-2 0-1 15,-2 0 5-15,-3 7-5 16,-2 3 1-16,-1-4 0 16,1 3-2-16,-2-4 2 15,0 2 0-15,-2 0-4 0,-1-1 1 16,-2-2 3-16,-2 1 0 15,-2 2-1-15,1-1-2 16,0 0 3-16,1-1 0 16,-4 1-5-16,2 2 7 15,-5 0-2-15,2-4 0 16,-3 4 0-16,-1 0-1 16,-2-2 1-16,4 3 0 15,1-3-2-15,5-2 4 16,3 1-2-16,8-5 0 15,2 3 7-15,4-3-2 16,2 0-5-16,3 0 1 0,0 0 4 16,2 0-2-16,2 0-3 15,-2-3 0-15,3-1 2 16,-3 0-2-16,0 0 0 16,0 0 1-16,0-2 7 15,-1 1-7-15,-1 0-1 16,1 1 0-16,1-1 4 15,-3 3 0-15,2-1-4 16,-4 0 0-16,0 0 11 16,0 2-3-16,-1-1-8 15,4 2 0-15,3-3 4 0,2 3-4 16,6 0 0-16,0 0 1 16,5 0 4-16,1 0 2 15,-2-2-7-15,2 2 0 16,0 0 3-16,0 0-6 15,0-2 3-15,0 2 0 16,0 0-2-16,0 0 3 16,0 0-1-16,0 0 0 15,0 0-11-15,0 0 11 16,0 0-18-16,0-1-10 16,0 1-3-16,0-2-61 15,6 1-24-15,3-5 1 16,0-2-156-16</inkml:trace>
  <inkml:trace contextRef="#ctx0" brushRef="#br0" timeOffset="78476.8723">20625 5679 441 0,'0'0'20'15,"0"0"-2"-15,0 0-8 16,0 0-7-16,0 0 4 15,0 0-3-15,0 0-4 16,-45-33 21-16,38 30 4 16,1 0 16-16,-1 0-9 15,5 2-15-15,2-1 24 16,-1 2-27-16,1 0-6 0,0 0-8 16,0 0-15-16,0 3 13 15,0 13 1-15,3 5 1 16,10 4 8-16,0 2-4 15,2 0-4-15,0-3 0 16,1-2 5-16,-2-8-5 16,1-2 0-16,-3-5 0 15,-4-3-4-15,-1-2 3 16,-3-2 1-16,1 0 11 16,1 0-2-16,3-13 33 15,-1-1-21-15,2-1-15 16,-3-4 3-16,1-3-3 15,0 3-6-15,1-2 0 16,-3 2 2-16,1 3-4 16,-2 4 2-16,0 1-4 0,-1 3 3 15,1 3-40-15,-4 2 3 16,2 2-28-16,-1 1-26 16,1 0-7-16,0 0-33 15,-3-1-106-15</inkml:trace>
  <inkml:trace contextRef="#ctx0" brushRef="#br0" timeOffset="78928.3601">20733 5603 574 0,'0'0'16'0,"0"0"-10"16,0 0-12-16,0 0-4 15,0 0 10-15,0 0 3 16,25 63 3-16,-13-38-2 16,0-1-4-16,1-1 1 15,2-1 11-15,0-3-9 16,1-6-2-16,-2-3-1 15,-2-4 6-15,0-3-1 16,-2-3 10-16,-1 0-1 0,1 0 18 16,0 0-17-16,-1-5 17 15,-1-2-7-15,1-6-22 16,2-1 25-16,1-3-15 16,-2-2-9-16,5-5 20 15,-1-3-24-15,2-1 5 16,-1-2 2-16,3 1 2 15,-2-1-4-15,2 4-5 16,-4 5-5-16,0 8 4 16,-3 5-72-16,-4 8-54 15,-7 0-130-15</inkml:trace>
  <inkml:trace contextRef="#ctx0" brushRef="#br0" timeOffset="86498.1009">16116 5506 207 0,'0'0'51'15,"0"0"29"-15,0 0-60 16,0 0 14-16,0 0-13 16,0 0-21-16,0 0-26 15,21-14 21-15,-9 14-26 16,0 0-45-16,-3 7-64 15</inkml:trace>
  <inkml:trace contextRef="#ctx0" brushRef="#br0" timeOffset="89821.5637">19278 6849 1 0,'0'0'10'15,"0"0"-2"-15,0 0-5 16,0 0-3-16</inkml:trace>
  <inkml:trace contextRef="#ctx0" brushRef="#br0" timeOffset="98190.2831">23197 5411 31 0,'0'0'35'0,"0"0"-7"16,0 0-4-16,0 0-6 15,0 0-5-15,0 0 11 0,0 0-15 16,0-5-9-16,0 5 0 16,0 0-4-16,0 0-29 15,0 0-20-15,0 0-17 16</inkml:trace>
  <inkml:trace contextRef="#ctx0" brushRef="#br0" timeOffset="106931.0257">26275 5853 81 0,'0'0'10'0,"0"0"4"16,0 0 10-16,0 0 8 15,0 0-18-15,0 0-1 0,0 0-9 16,-22-71 2-16,20 64-5 15,1 3 1-15,-1 1-2 16,-1 1 0-16,-1-1 2 16,0 0 7-16,-1 0 2 15,1 1-3-15,1 1 18 16,0 0-26-16,-1 0 5 16,1-1-3-16,-1 1 11 15,1-1 15-15,0 1-10 16,2-2 4-16,-1 1-5 15,-1-1-16-15,0 3 10 16,2-2-8-16,-2 1-1 16,1-1 9-16,1-1-11 0,-1 2 1 15,1 1 3-15,-2-2 1 16,0 1-5-16,0 1 0 16,0-2-2-16,0 2 0 15,0 0 2-15,0-3 0 16,0 3-1-16,0 0 2 15,0-2-1-15,1 2 0 16,1 0-19-16,1 0 16 16,0 0-29-16,0 0-52 15,0 0-60-15</inkml:trace>
  <inkml:trace contextRef="#ctx0" brushRef="#br0" timeOffset="110416.6336">6883 3410 55 0,'0'0'4'0,"0"0"-8"16,106 58-23-16</inkml:trace>
  <inkml:trace contextRef="#ctx0" brushRef="#br0" timeOffset="112201.2079">21080 6237 67 0,'157'-22'13'0,"-15"3"-7"15,-10 2 6-15,-7-1-9 16,1 0 20-16,-2-1-4 16,-2-2-8-16,-3-3 8 15,-4 2-7-15,-4 3-12 16,-6-1-3-16,-11-1-156 16</inkml:trace>
  <inkml:trace contextRef="#ctx0" brushRef="#br0" timeOffset="115227.7912">26138 6045 63 0,'0'0'29'0,"0"0"-2"15,0 0 2-15,0 0-16 0,0 0 25 16,0 0-7-16,2-38-10 16,-2 32 7-16,0 2 6 15,-3-1 0-15,0 0 14 16,0 1-29-16,1-1-6 16,-1-3 2-16,0 1-15 15,-3 2 21-15,0-2-9 16,2 2-11-16,-2 0 24 15,0-4-21-15,-1 1 6 16,-1-1 1-16,0 1-1 0,-1-1 7 16,-1 2-8-16,1-3-6 15,-2 1 0-15,1 3-3 16,-2-4 0-16,-1-1 0 16,-1-1 0-16,-2 1-2 15,1 2 2-15,0 0 0 16,3 1 0-16,2 0 1 15,-2 2-1-15,0-1 0 16,0 2 3-16,-3 0-5 16,2-2 2-16,-1 3 0 15,1 2-2-15,-3-3 4 16,-1 4-2-16,-7 0 0 16,0 1 0-16,-4 0-1 15,-2 0 1-15,0 0 0 16,-1 0 2-16,0 0-1 0,1 5-1 15,5 0 0 1,2 3 2-16,2-3-2 0,3 1 0 16,2 2 1-16,0 1-2 15,0 4 2-15,-1-1-1 16,2 0 0-16,-3 2 0 16,3 4-4-16,-3 3 3 15,2 1 1-15,2 2-3 16,1-2 3-16,-1 0 0 15,4-1-2-15,-3 1 2 16,2 0-2-16,2-2 2 16,-1 0 0-16,2 0-2 15,1-3 3-15,2 3-1 16,-2 1 0-16,3-1 0 0,0 2 0 16,3-2 0-16,1 1-1 15,0 0-3 1,0 3 4-16,0 1 0 0,0-1 0 15,0 2 3-15,0-1-5 16,3-3 2-16,-1-1 0 16,1 1-1-16,2-3 1 15,-2-2 0-15,3 0 0 16,-1-2 4-16,1 1-7 16,-2-1 3-16,2 0 0 15,-2-1 0-15,1 1 0 16,0-3 0-16,1 1 0 15,0 0 3-15,1-1-3 0,-1 1 0 16,1 1 0-16,3-2-3 16,1 2 5-16,0 0-2 15,-1 2 0-15,5-4 1 16,-1-1-4-16,0 0 3 16,0-2 0-16,1-1-2 15,0 0 2-15,1-2 0 16,-1-1 1-16,1-2 3 15,1 1-4-15,2-1 0 16,-1-3 3-16,0 2 8 16,1-2-10-16,2 0 11 15,2 0 4-15,-2 0-15 16,2 0 5-16,0 0-6 0,-2 0 1 16,2 0 9-1,0 0-9-15,-4 0-1 0,2-2 3 16,0 1 5-16,-1-4-8 15,-1-1 0-15,2 1 2 16,-3-1 5-16,-1 0-6 16,0 1 0-16,1-2 2 15,-1-1 6-15,0 0-9 16,2 0 0-16,-2 0 0 16,-1 3 4-16,-1 0-4 15,2-2 0-15,-2 1 3 16,-1-2 1-16,2-1-4 0,0-2 0 15,-3 2 1-15,2-3 11 16,-1 2-11-16,0-2 7 16,-2 0 11-1,2 0-16-15,-2-1-2 0,-2 1-1 16,2-1 0-16,-3 0 0 16,0-2 1-16,-2-2-1 15,1 0 0-15,-1 0 5 16,0-2-5-16,1 4 0 15,-2-4 0-15,0 5-2 16,0-3 5-16,0 1-3 16,0 2 0-16,0 0 4 15,0-3-7-15,-1 3 3 0,-1-1 0 16,-2 1-1 0,-1-1 2-16,1 0-1 0,-2-1 7 15,0 1-3-15,0 1 5 16,0-2-7-16,0 0 3 15,-3-1 9-15,-3 2-6 16,-2-1 16-16,2 1-15 16,-1 1-6-16,4 2-3 15,0 4 0-15,0 0-7 16,3 2 3-16,0 1-26 16,0 0-26-16,0 3-24 15,0-2-179-15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2:04:47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23250 1391 358 0,'0'0'1'15,"0"0"102"-15,0 0-58 16,0 0 6-16,0 0 4 16,0 0-33-16,0 0 10 15,-26-47-13-15,26 47-13 16,0-2 14-16,0 2-13 15,0 0 1-15,0 0-3 16,0 0-3-16,0 0-4 0,0 0-1 16,-2 0-10-1,2 0 7-15,-3 19 2 0,0 15 4 16,0 15 3-16,0 8 0 16,-1 6-4-16,2-1 1 15,1 0 0-15,1-4-1 16,0-1 1-16,0 1 0 15,0-6 0-15,0-6 6 16,0-5-7-16,0-10 1 16,0-9 0-16,0-5 1 15,0-5 1-15,0-2 1 16,0-6 2-16,0 1 3 16,0-2-10-16,0-1 2 15,0-2 0-15,0 0 1 16,0 3-1-16,0-3 0 15,0 2-1-15,0 0-9 16,-3 3-19-16,-6 5-28 0,-3 0-96 16,-5-3-106-16</inkml:trace>
  <inkml:trace contextRef="#ctx0" brushRef="#br0" timeOffset="486.5443">22736 1467 368 0,'0'0'16'0,"0"0"-23"16,17-75 9-16,5 56-2 15,1 2 30-15,6 0-11 16,1 3 6-16,5 2 1 16,6 0-19-16,2 5 15 15,0 4-10-15,3 3-6 16,-2 0 3-16,-1 0-3 0,-4 12-11 15,-5 8 5-15,-1 4-2 16,-6 5-5-16,-7 6 7 16,-3-2-3-16,-7-1 3 15,-4-6-17-15,-4-2 17 16,-2 2 0-16,0-5 5 16,-8 2 19-16,-6-6-6 15,-5 0-9-15,0-3 11 16,0-2-15-16,2-2-10 15,4-3 4-15,3-3-37 16,3-4-47-16,6 0-162 16</inkml:trace>
  <inkml:trace contextRef="#ctx0" brushRef="#br0" timeOffset="839.3427">23787 1327 549 0,'0'0'5'15,"0"0"13"-15,-68 81-14 16,47-31 0-16,0 4 26 15,3 10-2-15,6 4-2 16,6 4-8-16,3 4 0 0,3-6-14 16,0-1 1-16,0-10-5 15,6-9 0-15,3-8 3 16,1-8-7-16,-2-7 4 16,-2-8 0-16,-1-9 0 15,-2-1-15-15,-2-8-3 16,1-1-51-16,-2 0-69 15,0-1-123-15</inkml:trace>
  <inkml:trace contextRef="#ctx0" brushRef="#br0" timeOffset="1150.1637">23914 1550 309 0,'0'0'2'16,"0"0"-2"-16,0 0 10 15,0 0-8-15,0 0 5 0,78 88 7 16,-59-70-11-16,0-1-3 16,-2-5 0-16,-1 0-16 15,-7-4-26-15,-4-3-69 16</inkml:trace>
  <inkml:trace contextRef="#ctx0" brushRef="#br0" timeOffset="1603.9052">24235 1502 413 0,'0'0'107'0,"0"0"-67"15,0 0-35-15,0 0 9 16,0 0-8-16,0 0 18 15,-42 67 11-15,31-50-31 16,0 0 1-16,0 0 0 16,-2 0 6-16,2-2-1 15,1-1-10-15,1-1 1 16,2 1-1-16,1 0 2 16,0-4-2-16,1 2 0 15,3-7-1-15,-1 2 0 16,1 0 1-16,0 3 0 15,2 3 4-15,0 2 1 16,0 2-5-16,0 3 0 0,0-1 8 16,0 1-8-16,0 2 0 15,2-3 0-15,2 1-1 16,-1-1 4-16,0-2-3 16,-3 2 0-16,0 0 5 15,0-2-8-15,0 0 3 16,0-2-13-16,0 1 11 15,0-2-78-15,-2-3-48 16,-2-9-142-16</inkml:trace>
  <inkml:trace contextRef="#ctx0" brushRef="#br0" timeOffset="1956.7044">24454 1305 656 0,'0'0'30'0,"0"0"23"16,0 0-52-16,0 0-1 15,-24 73 16-15,20-20-5 0,1 10 28 16,3 10-37-16,0 4 4 15,0 0-2-15,0-6 4 16,4-2-9-16,4-10 1 16,-1-6 0-16,-2-7-1 15,-1-11 1-15,0-4 0 16,-2-10 0-16,-2-6-8 16,0-7 6-16,0-5-15 15,0-2-17-15,0-1 12 16,-2 0-48-16,-6-4-75 15</inkml:trace>
  <inkml:trace contextRef="#ctx0" brushRef="#br0" timeOffset="2305.1751">24645 1526 569 0,'0'0'23'0,"0"0"-14"16,0 0-1-16,0 0 17 16,70 84-4-16,-38-50 19 15,2-1-8-15,7 2-12 16,0-3-3-16,2 1 13 15,0 0-23-15,-2-3-4 16,-4-3-3-16,-3-5 0 0,-7-2 5 16,-5-6-5-16,-7-7-1 15,-6-1-6-15,-7 0-40 16,-2 0 0-16,0 2-21 16,-9 2-49-16,-9-8-47 15</inkml:trace>
  <inkml:trace contextRef="#ctx0" brushRef="#br0" timeOffset="2599.0006">25092 1555 513 0,'0'0'64'0,"0"0"16"15,0 0-45-15,0 0-33 16,-88 58 62-16,63-26-14 16,0 0-20-16,0 4 3 15,-1-3-23-15,3-2 11 16,3-5-14-16,1-2-1 16,2-4-2-16,2-3-4 15,2 0-1-15,2-6-9 0,5-5-53 16,3-6-19-1,2 0-16-15,-1-2-66 0</inkml:trace>
  <inkml:trace contextRef="#ctx0" brushRef="#br0" timeOffset="2901.8264">25304 1188 518 0,'0'0'6'0,"0"0"21"0,44 75 9 16,-24-28 14-16,0 19-34 16,2 14 40-16,0 11-27 15,4 4-25-15,-2-4 10 16,0-10-14-16,1-6 4 15,-3-11-1-15,-4-8-2 16,-1-11-1-16,-8-7 0 16,-9-4-3-16,0-8-10 15,-5-1-39-15,-17-6-63 16,-8-10-69-16</inkml:trace>
  <inkml:trace contextRef="#ctx0" brushRef="#br0" timeOffset="10072.8274">26777 1412 601 0,'0'0'29'16,"0"0"7"-16,0 0-32 0,0 0-4 15,0 0-3-15,0 0 3 16,0 0 0-16,-87 63 0 15,72-23 8-15,-4 9-6 16,-4 2-1-16,1-1 1 16,-2-2 0-16,-1-5-3 15,2-2 1-15,5-7 0 16,2-5-11-16,4-9 10 16,2-5-17-16,2-7-10 15,4-5-56-15,2-3-61 0,2-3-131 16</inkml:trace>
  <inkml:trace contextRef="#ctx0" brushRef="#br0" timeOffset="10315.5725">26717 1570 512 0,'0'0'55'0,"0"0"-55"16,0 0-4-16,0 0 2 16,0 0 2-16,0 0 24 15,94 76-15-15,-61-46 11 16,4 3-16-16,-1-1-2 0,-1 0-2 16,1-3-60-16,-4-8-55 15,-6-6-138-15</inkml:trace>
  <inkml:trace contextRef="#ctx0" brushRef="#br0" timeOffset="10735.9715">27777 1376 226 0,'0'0'253'0,"0"0"-237"15,0 0 16-15,0 0-20 16,0 0 16-16,3 77 25 16,2-38-30-16,4 4 15 15,-2 3-13-15,2 0-12 0,-1 0 1 16,0-9-9-16,0-3-5 16,-2-9 0-16,-1-8 0 15,-2-1-12 1,-2-5 11-16,-1-3-37 0,0-1 1 15,0-2-75-15,-3-5-61 16,-14 0-192-16</inkml:trace>
  <inkml:trace contextRef="#ctx0" brushRef="#br0" timeOffset="11100.7582">27655 1336 269 0,'0'0'209'0,"0"0"-129"16,0 0-62-16,0 0-5 15,0 0-13-15,102-62 0 16,-71 57 25-16,4 2-23 15,4 3 9-15,-1 0-11 16,-2 1 3-16,-4 9-6 16,-2 2 3-16,-6 0 0 15,-6 0-5-15,-8 5 0 16,-7-5-4-16,-3 5 5 0,-1 5 2 16,-23-1 1-16,-7 8 1 15,-7-4 0-15,-4 0-7 16,4 0 2-16,5 0-36 15,12-4-49-15,8-13-150 16</inkml:trace>
  <inkml:trace contextRef="#ctx0" brushRef="#br0" timeOffset="11471.0865">28444 1308 370 0,'0'0'18'0,"0"0"24"15,0 0 4-15,-80 65-24 16,60-40 35-16,-1 8 6 15,2 4-45-15,4 4 23 16,4 9-30-16,1-3-4 16,6-7 7-16,2-1-13 15,2-8-1-15,0-3 0 0,0-4 2 16,0-3-6 0,9-4 4-16,4-4-18 15,-1-2 5-15,3-3-28 0,-1-5-14 16,3 0-23-16,0-3-11 15,1 0-86-15</inkml:trace>
  <inkml:trace contextRef="#ctx0" brushRef="#br0" timeOffset="11849.8697">28553 1451 553 0,'0'0'49'16,"0"0"23"-16,0 0-64 16,0 0 0-16,0 0-4 15,0 0 2-15,0-7-6 16,4 21 8-16,11 4-6 15,5 3-2-15,0 0 1 16,6 3 17-16,-1-2-17 16,4 1 1-16,-2 0-2 15,-2-1 4-15,0-2-8 16,-4 1 4-16,-1-1-22 0,-4-8 4 16,-6 0 6-16,-4-5 3 15,-1-2 0-15,-4-3-35 16,-1 1-5-16,0 1-40 15,0-4-47-15,-1 0-124 16</inkml:trace>
  <inkml:trace contextRef="#ctx0" brushRef="#br0" timeOffset="12165.6895">28805 1500 439 0,'0'0'99'0,"0"0"0"15,0 0-50-15,0 0-11 16,0 0 29-16,0 0-41 16,-5-5-12-16,1 5-12 15,-6 6 3-15,-7 11-5 16,-5 8 1-16,-3 5 2 15,-1 1 20-15,5 0-23 16,-1-6 0-16,1 3 0 16,6-7-1-16,2-4-3 15,5-2-46-15,2-5-22 16,5-1 8-16,1-3-74 16,0-6-86-16</inkml:trace>
  <inkml:trace contextRef="#ctx0" brushRef="#br0" timeOffset="12503.5065">29001 1223 441 0,'0'0'9'0,"0"0"57"16,0 0-8-16,0 0 0 16,66 87 3-16,-47-53-36 15,-2 7 21-15,0 3-2 16,-2 7-22-16,-2 1 9 16,-3 0-21-16,-5-6-2 15,-4-3 2-15,-1-9-10 16,0-2 22-16,0 1-21 15,-13 0 2-15,-5 0-3 16,-6 0-42-16,-6 2-25 16,-5-2-51-16,-5-5-133 15</inkml:trace>
  <inkml:trace contextRef="#ctx0" brushRef="#br0" timeOffset="29549.7438">29930 1426 243 0,'0'0'57'16,"0"0"8"-16,0 0-47 15,0 0 21-15,10-79-24 16,-1 62 21-16,-2-3-6 15,3 1-28-15,4-1 17 16,1 1-19-16,5-4 10 0,-2 2 14 16,6-5-21-16,-2-2 23 15,2 1-12-15,0-2 6 16,-2-3 2-16,3 3-12 16,1 2 14-16,-1-2-5 15,-1 3-14-15,-2 1 5 16,-1-2-7-16,-6 7 2 15,0 3 13-15,-4 3-13 16,-1 5-3-16,-3-1-2 16,-1 2 2-16,-1 2-6 15,-2 4 4-15,0 2-27 16,4 0-13-16,-1 0-91 0,2 0 10 16,-2 0-52-16</inkml:trace>
  <inkml:trace contextRef="#ctx0" brushRef="#br0" timeOffset="30001.0512">30283 819 279 0,'0'0'57'0,"0"0"14"16,0 0 2-16,0 0-19 16,0 0-12-16,0 0-5 0,-6-50-2 15,6 42 1-15,6 3-31 16,2-2 0-16,1 2-2 16,2-1 2-16,3 0-4 15,1 1-1-15,3 2 0 16,1 0-1-16,-1 0 1 15,0 0 0-15,-3 3 0 16,1 0 0-16,-4 0-2 16,0 0 2-16,-3 0-8 15,-3 4 3-15,-3 4 2 16,0 4 3-16,-1 1 0 0,-2 1 6 16,0 5-6-1,0-2 0-15,-2 0 4 16,-4-2-1-16,2-4 0 0,1-1-3 15,1-2 0-15,2 2-4 16,0 1-32-16,0-5-142 16,-1-6-276-16</inkml:trace>
  <inkml:trace contextRef="#ctx0" brushRef="#br0" timeOffset="30832.1794">31254 398 128 0,'0'0'170'0,"0"0"-99"15,0 0-1-15,0 0-24 16,0 0 32-16,0 0-35 16,-19-29 8-16,19 29 13 15,0 0-37-15,0 0 6 0,0-2-26 16,0 2-3 0,0 0-8-16,0 5-16 0,0 18 15 15,0 6-9-15,0 10 19 16,0 7-6-16,0 4 1 15,0 1 0-15,0-1-3 16,0-6 3-16,0-4 0 16,1-6 0-16,4-4 0 15,1-7-2-15,-3-9 2 16,0-4-21-16,-2-5 16 16,1-5-11-16,-2 0-15 15,0 0-5-15,0 0-52 16,0 0 12-16,0-11-99 15</inkml:trace>
  <inkml:trace contextRef="#ctx0" brushRef="#br0" timeOffset="31205.9598">31128 416 312 0,'0'0'59'16,"0"0"2"-16,0 0-40 15,58-78 18-15,-31 63-9 16,2 3-16-16,1 3-11 0,0 1 4 16,-2 2-1-16,-4 6-4 15,0 0-2-15,-4 0 0 16,0 4 0-16,-4 6-7 15,-3 4 7-15,-4 1 0 16,-6 2 4-16,-2 2-1 16,-1-5-3-16,0 7 13 15,-4-5-12-15,-11 2 13 16,0-3-14-16,-2-1 5 16,-2 1 3-16,5-3-8 15,3-2-3-15,5-3-33 16,6-1-94-16,0-4-53 15</inkml:trace>
  <inkml:trace contextRef="#ctx0" brushRef="#br0" timeOffset="31603.7309">31739 330 368 0,'0'0'45'16,"0"0"-37"-16,0 0 8 0,0 0 2 16,0 0 21-16,-88 75 9 15,72-44-35 1,2 6 19-16,-1 2-1 0,6 6-11 15,5 1 4-15,4 0-22 16,0-7 9-16,0-2 1 16,7-4-11-16,5-10 17 15,2-2-13-15,-5-6-4 16,0-5 3-16,-1-3-2 16,-3-5-2-16,-4-2 0 15,-1 2 3-15,0-2-9 16,0 0-3-16,2 0-30 15,-1 0-26-15,-1 0-83 16,2-3-45-16</inkml:trace>
  <inkml:trace contextRef="#ctx0" brushRef="#br0" timeOffset="31919.8281">31824 394 482 0,'0'0'54'15,"0"0"-10"-15,0 0-44 0,0 0 0 16,0 0 6-16,0 0 3 15,32 7 28-15,-18 7-28 16,1-1 5-16,2 3-16 16,-2-1 2-16,1-1-3 15,-4 1-3-15,-3-2-37 16,-2 0-23-16,-1-7-50 16,-1-3-248-16</inkml:trace>
  <inkml:trace contextRef="#ctx0" brushRef="#br0" timeOffset="32415.5764">32140 386 363 0,'0'0'50'0,"0"0"-36"16,0 0 14-16,0 0 4 16,0 0 7-16,-80 24-9 15,66-17-3-15,-1 0-10 16,3 3-10-16,-1-2-3 16,0 1-6-16,3-4 2 0,2 2 0 15,3-3 0 1,5-1 0-16,-3 4 0 0,2 1 0 15,-1 4-2-15,-1-3 2 16,3 4 0-16,-1-1 0 16,-2 0 1-16,3 4 0 15,0-2 1-15,0 3 0 16,0-1 6-16,0-1-8 16,0-1 0-16,0 0 0 15,0 2 7-15,0-5-7 16,0 1 7-16,0-4-1 15,0-2 2-15,0 0-8 16,0-4 0-16,0 5 1 0,0-6 0 16,0 0-1-16,0 1-1 15,0-1-1-15,0 2-60 16,3-3-51 0,3 0-94-16</inkml:trace>
  <inkml:trace contextRef="#ctx0" brushRef="#br0" timeOffset="32824.1128">32303 134 324 0,'0'0'165'15,"0"0"-159"-15,0 0-1 16,0 0 11-16,0 0 20 16,31 73 7-16,-22-39-9 15,0 11-12-15,-1 4 12 16,-2 2-26-16,-2 3 16 15,2 1-20-15,-5 2-1 16,1 0 7-16,-2 3-7 0,0-4-1 16,0-5-2-16,0-8 5 15,0-9-5-15,0-7 0 16,0-8 3-16,0-9-2 16,0-2-1-16,0-4 0 15,-3 1-25-15,-10 0-102 16,-8-5-127-16</inkml:trace>
  <inkml:trace contextRef="#ctx0" brushRef="#br0" timeOffset="35916.1522">29740 1801 123 0,'0'0'27'0,"0"0"16"16,0 0-3-16,0 0 34 15,0 0-13-15,0 0-23 16,0 0-2-16,0 0-12 0,0 0 13 16,0 0 1-16,0 0-16 15,0 0 11-15,0 0-21 16,0 0-3-16,0 0-8 16,0 0 5-16,0 0-8 15,0 0 2-15,0 0 0 16,0 0 6-16,0 0-6 15,0 0 0-15,0 0 0 16,0 0-7-16,0 0 4 16,0 0 0-16,12 0 3 15,4 0 7-15,4 0-6 16,4 0-1-16,4 0 0 16,2 0-1-16,4 0 1 0,-2 0 0 15,-1 0 0-15,-3 0-4 16,-1 0 4-16,0 1 0 15,0 2-1-15,0 0 5 16,-3-1-5-16,1 2 1 16,2 1 0-16,-2-3-2 15,0 1 4-15,-1-3-2 16,-3 2 0-16,0 0 2 16,0-2-2-16,-4 2 0 15,-3-2 3-15,-2 0 4 16,1 0-5-16,0 1-2 15,2-1 2-15,4 0 4 16,0 0-7-16,2 0 1 16,2 0 0-16,-1 0-2 0,2 0 2 15,-3 0 0-15,0 0 2 16,-5 0 2-16,-1 0-6 16,-6 0 2-16,1 0 0 15,-4 0-1-15,-1 0 2 16,-4 0-1-16,-1 0 0 15,0 0 7-15,0 0-7 16,0 0 0-16,0 0 6 16,0 0-5-16,0 0-1 15,0 0-2-15,0 0-2 16,0 0-67-16,0 0-67 0,-6 0-154 16</inkml:trace>
  <inkml:trace contextRef="#ctx0" brushRef="#br0" timeOffset="36574.7766">30337 1707 389 0,'0'0'53'0,"0"0"-4"16,0 0-21-16,0 0 7 0,0 0-7 16,0 0 24-16,-3-17-29 15,3 17-7-15,0 0-8 16,0 0-5-16,0-2-6 15,0 2 1-15,0 0-7 16,0 0 8-16,10 0 1 16,4 0 0-16,0 0 0 0,3 4 3 15,-1 0-4 1,1 2 1-16,1 1 0 0,-3 0-1 16,3 1 2-1,-2 1-1-15,2-1 0 0,0-1 1 16,-3 0-2-16,-1 1 1 15,-3-2 0-15,-3-2-7 16,-2 3 7-16,-3-5 0 16,1 2-4-16,-1 1 1 15,-3-2 2-15,1 5 1 16,-1-1 0-16,0 2-3 16,0 0 5-16,0-3-2 15,-6 3 8-15,-4 1-1 16,-2-2 1-16,-3 3-2 15,2-2-2-15,-2-1 11 16,3-1-1-16,0 1 1 16,-1-2 0-16,5-1-8 0,4-1-9 15,0 0 2-15,3-3-3 16,1 3-7-16,0-3 8 16,0 4-20-16,0 1-8 15,0 3-48-15,12-3-59 16,0-6-97-16</inkml:trace>
  <inkml:trace contextRef="#ctx0" brushRef="#br0" timeOffset="37268.2642">30910 1637 546 0,'0'0'21'0,"0"0"27"16,0 0-33-16,0 0-15 15,0 0-16 1,0 0 12-16,4 23 8 0,5 5 12 15,0 10 3-15,2-1-12 16,-1 1 2-16,-3 1-1 16,1-4-4-16,0 2 21 15,-1-5-17-15,-1-3 0 16,-3-2 5-16,-2-4-5 16,-1-6-5-16,0-1-3 15,0-2 5-15,0-6-2 16,0 3-3-16,0-4 0 15,0 1 0-15,-1-3-11 0,1-2-18 16,0 0-10-16,0-2-39 16,0-1-23-16,0 0-90 15,0-20-22-15</inkml:trace>
  <inkml:trace contextRef="#ctx0" brushRef="#br0" timeOffset="37665.0433">30911 1567 388 0,'0'0'18'16,"0"0"-7"-16,0 0-8 0,0 0 6 15,0 0-3-15,101-41 22 16,-72 41-23-16,4 0 12 16,1 2-7-16,0 9-6 15,-1 2 2-15,-3 2-3 16,-5 2-3-16,-5-3 0 16,-4 1 6-16,-7-1 7 15,-4-2-2-15,-5 5-10 16,0-2 19-16,0-1-19 0,-12 1 15 15,-9-2 22 1,0-4-25-16,-3 2 13 0,3-3-22 16,3-1-1-1,0 0-6-15,5 3-20 0,1-3-60 16,8-2-65-16,4-5-204 16</inkml:trace>
  <inkml:trace contextRef="#ctx0" brushRef="#br0" timeOffset="38051.817">31593 1548 381 0,'0'0'71'0,"0"0"-35"16,0 0-28-16,0 0-3 16,0 0 19-16,0 0 18 15,-61 56-10-15,47-30 0 16,4 6-29-16,-2 5 32 16,0 3-17-16,4 1-13 15,1 3 10-15,4-4-12 16,-1 2-1-16,4-4-2 15,0 1 6-15,0-8-7 16,0-2 1-16,0-7 0 0,8-5-3 16,0-5 3-16,0-4-6 15,-2-4 4-15,2-1-34 16,-2-3 3-16,2 0-32 16,-2 0-60-16,-3 0-79 15</inkml:trace>
  <inkml:trace contextRef="#ctx0" brushRef="#br0" timeOffset="38360.401">31597 1753 94 0,'0'0'236'0,"0"0"-206"16,0 0-26-16,0 0 21 16,0 0 13-16,60 82 10 15,-43-62-12-15,2 2-11 16,2-1 14-16,-3-2-24 16,4-2 20-16,0-3-33 15,-1-3 6-15,-1 0-8 16,-4-5-3-16,-4-2 0 15,-1 0-44-15,-6-3-44 16,0-1-16-16,-5 0-218 0</inkml:trace>
  <inkml:trace contextRef="#ctx0" brushRef="#br0" timeOffset="38649.2413">31900 1760 473 0,'0'0'68'16,"0"0"-29"-16,0 0-24 0,0 0-13 16,0 0 12-16,-85 31 13 15,58-11-16-15,-1 7 12 16,0 2-17-16,1-1-2 15,3-3 1-15,6-1-5 16,4-4-1 0,6-3-6-16,6-1-44 0,2-3-28 15,0-4-53-15,10-5-106 16</inkml:trace>
  <inkml:trace contextRef="#ctx0" brushRef="#br0" timeOffset="38883.102">31996 1966 424 0,'0'0'16'0,"0"0"-10"16,0 0 14-16,0 0-5 15,0 0 35-15,0 71-19 16,0-48-7-16,0 1-1 15,0 1-23-15,-7-1-1 16,6-2-6-16,1 0-76 16,0-6-69-16,0-11-194 15</inkml:trace>
  <inkml:trace contextRef="#ctx0" brushRef="#br0" timeOffset="39164.9464">32198 1773 462 0,'0'0'20'0,"0"0"17"15,0 0-24-15,0 0-6 16,0 0 23-16,0 0-17 15,41 18 5-15,-25-3 16 16,-1 2-32-16,0-2 0 0,1-1-2 16,-2 1-7-16,-1-2-1 15,-1-2-40-15,-2-4-28 16,0-4-47 0,-3-3-253-16</inkml:trace>
  <inkml:trace contextRef="#ctx0" brushRef="#br0" timeOffset="39615.2472">32548 1760 374 0,'0'0'32'15,"0"0"2"-15,0 0-12 16,0 0-16-16,0 0 42 15,0 0-36 1,-74 26 7-16,54-13-7 0,3 1-10 16,-1-1 17-16,6 1-17 15,0-2 6-15,3-3 1 16,3 2-4-16,2-3-5 16,0-2 0-16,2-1 2 15,2-2 0-15,0-1-1 16,0 0 4-16,0 5 10 15,0 0-13-15,0-1 9 16,2 4-3-16,5 1-3 16,-3 1 7-16,1 3-10 0,-1-1 3 15,-2 3 0-15,-1 0 4 16,1 0-8-16,-1 3-1 16,-1-4 3-16,0-1 2 15,0 1-3-15,0-5-2 16,0-1 0-16,0 0-2 15,3-6-11-15,5-2-55 16,-1-2-99-16,-1 0-66 16</inkml:trace>
  <inkml:trace contextRef="#ctx0" brushRef="#br0" timeOffset="39908.0772">32714 1523 472 0,'0'0'10'16,"0"0"1"-16,0 0 20 15,44 75 17-15,-34-46 22 16,1 10-32-16,-4 2 0 15,-2 1-15-15,-1 3-16 16,-4 3 18-16,0 1-21 0,0-1-2 16,-1 3-2-1,-8-1-15-15,-5 2-31 0,-5-2-29 16,-5-5-138 0</inkml:trace>
  <inkml:trace contextRef="#ctx0" brushRef="#br0" timeOffset="49016.0849">29258 2288 179 0,'0'0'50'0,"0"0"25"15,0 0-20-15,0 0 0 0,0 0-10 16,0 0 3 0,0 0 13-16,0 0-42 0,-4-7 5 15,4 7-24-15,0 0 3 16,0 9-3-16,0 9 3 16,6 4 15-16,3 6 10 15,3 1-28-15,-2 7 15 16,1 0-3-16,1 8-12 15,-2 4 22-15,2 0-19 16,1-1-1-16,1-4-2 16,-1-5 5-16,-2-6-8 15,-1-5 3-15,-3-4 0 16,0-7-1-16,-1 1 1 16,-3-7 0-16,-2-3 0 15,1-2 4-15,-2-1-5 16,1-1 1-16,1 0 0 15,-1 1-6-15,1 2 6 0,-2-2-14 16,2 3-2-16,-2-2-33 16,0 0-21-16,0-1-44 15,0-2-80-15</inkml:trace>
  <inkml:trace contextRef="#ctx0" brushRef="#br0" timeOffset="49521.7898">29183 2825 94 0,'0'0'375'16,"0"0"-372"-16,0 0 1 15,0 0 6-15,0 0 20 16,13 82-7-16,0-63 26 16,7 1-35-16,3 1-10 15,2 0 11-15,3-3-14 16,2-1-1-16,1-1 5 16,2-5-2-16,2-1-3 0,-3-3 0 15,-6-3 1-15,-1-2-1 16,-6-1 0-16,-3-1 0 15,-5 0 4-15,-2 0 6 16,-3-1-4-16,-1-5 14 16,-2-6-12-16,0 0 27 15,1-5-19-15,-3 0-2 16,1-4 20-16,-2 0-16 16,0-2 11-16,0-2-27 15,0-2 1-15,0 3 21 16,0 0-14-16,0 5-2 15,0 7 0-15,0 2-2 16,0 5-12-16,0 3 6 16,0 2-42-16,0 0-19 0,0 0-65 15,7 0-136-15,6 0-1 16</inkml:trace>
  <inkml:trace contextRef="#ctx0" brushRef="#br0" timeOffset="50185.9934">29787 2781 315 0,'0'0'28'0,"0"0"-19"16,0 0-9-16,0 0 38 16,0 0 1-16,-2 75 32 15,2-46-47-15,0 3 8 16,0-1 5-16,2 1-29 15,8 3 4-15,-4-3-8 16,0-3 1-16,-2-2 1 0,-2-5-4 16,-1-1-2-16,1-2 1 15,-2-6 4-15,0-6-6 16,0-4 1 0,0 1 0-16,0-4-4 15,0 1 4-15,0 1 0 0,0-2 0 16,0 0-2-16,-3 0 2 15,-3 0-13-15,0 0-1 16,1 0 9-16,2-3-11 16,-1-1 4-16,3 4 4 15,1-3-5-15,0 3 11 16,0 0-6-16,0-3 8 16,0-1 8-16,5 1-8 15,7 1 3-15,2 0 8 0,1 0-6 16,-2 1 0-16,2 1-1 15,2 0-2-15,0-2 11 16,3-1-13-16,-4-1 4 16,3 0-4-16,0 0 3 15,-2-1-6-15,-2-2 3 16,0-2-26-16,-4 3 10 16,-3-2-73-16,-5-1-23 15,-3-2-114-15</inkml:trace>
  <inkml:trace contextRef="#ctx0" brushRef="#br0" timeOffset="50521.7976">30027 2888 198 0,'0'0'20'0,"0"0"76"15,0 0-34-15,7 82-21 16,-1-55 11-16,-2 1 6 16,-1 2-29-16,2-1 3 15,-2 0-14-15,0-7 5 0,0-2-6 16,-1-4-13-1,-1-2 18-15,-1 0-22 0,0-3 2 16,0-4-2-16,0 2-8 16,0-4-17-16,0 2-51 15,0-3-73-15,0-4-168 16</inkml:trace>
  <inkml:trace contextRef="#ctx0" brushRef="#br0" timeOffset="50934.4138">30477 2796 195 0,'0'0'218'16,"0"0"-214"-16,0 0 1 15,0 0 14-15,0 0 38 16,0 0 10-16,-73 63-17 16,60-34-48-16,2 0 22 0,1 5-10 15,2 2-11-15,4 0 20 16,4-2-18-16,0-1 1 15,0 1-6-15,4-3 7 16,10-4-7-16,-1-7 0 16,3-3-5-16,3-6 4 15,-2-3 1-15,0-4-6 16,2-4 5-16,0 0-41 16,0 0-15-16,-2-8-75 15,-3-7-116-15</inkml:trace>
  <inkml:trace contextRef="#ctx0" brushRef="#br0" timeOffset="51205.2586">30541 2953 311 0,'0'0'54'0,"0"0"-49"16,0 0 26-16,0 0-28 16,0 0 39-16,0 0-21 15,97 85-1-15,-74-71 11 16,-3-2-27-16,2 0-1 16,-3-4-3-16,-3-3-9 15,-4-3-4-15,-1 0-44 16,-4-2-38-16,-4 0-89 0</inkml:trace>
  <inkml:trace contextRef="#ctx0" brushRef="#br0" timeOffset="51452.1175">30762 2965 181 0,'0'0'207'0,"0"0"-162"16,0 0 18-16,0 0-5 16,-95 66 22-16,66-47-22 15,-2 2-6-15,1 4-33 16,3-3 2-16,6-2-17 0,7-3 6 16,6-6-20-16,5-4-31 15,3-2-36-15,0-5-71 16,7 0-86-16</inkml:trace>
  <inkml:trace contextRef="#ctx0" brushRef="#br0" timeOffset="51706.9718">30889 2847 434 0,'0'0'8'16,"0"0"20"-16,0 0 23 0,0 0-11 16,64 74 21-16,-48-47-38 15,4 0 22-15,-2 3-23 16,0 3-19-16,-5-2 18 16,-1 0-21-16,-6 1-2 15,-5-2-3-15,-1 1-59 16,-4-2-13-16,-17-5-124 15</inkml:trace>
  <inkml:trace contextRef="#ctx0" brushRef="#br0" timeOffset="52832.8353">29842 3571 590 0,'0'0'53'0,"0"0"36"16,0 0-26-1,0 0-37-15,0 0-26 0,0 0-4 16,9 13 3-16,-1 17 1 15,3 8 17-15,1 3-2 16,0 4-4-16,-2-6-10 16,0 0-1-16,0-7 0 15,-1-5-1-15,-2 0 2 16,0-9-2-16,-2-5 1 16,-4-7-57-16,-1-2-7 15,0-4-3-15,0 0-32 16,0 0 3-16,-13-4-147 15</inkml:trace>
  <inkml:trace contextRef="#ctx0" brushRef="#br0" timeOffset="53041.7146">29915 3785 219 0,'0'0'132'16,"0"0"-111"-16,0 0 35 15,94-21-26-15,-67 14-14 16,3-3 42-16,4 4-29 16,-3-8-25-16,-1 7 5 15,-5 0-9-15,-5-1-16 16,-6 4-41-16,-5-4-38 16,-3-1-61-16</inkml:trace>
  <inkml:trace contextRef="#ctx0" brushRef="#br0" timeOffset="53259.2368">30239 3609 273 0,'0'0'95'16,"0"0"-66"-16,0 0-13 15,0 0 3-15,0 0 67 16,0 0-21-16,0 82-25 16,0-53-1-16,0 0-31 15,3-2 19-15,1-1-23 16,3-1 3-16,-2-3-5 15,-1-1 3-15,-2-2-10 16,-2-2-1-16,0 0-34 0,0-5-11 16,0-2-92-1,0-5-108-15</inkml:trace>
  <inkml:trace contextRef="#ctx0" brushRef="#br0" timeOffset="53590.0468">30546 3598 539 0,'0'0'36'0,"0"0"-30"15,0 0 24-15,0 0 3 0,-31 82 13 16,23-49 12-16,5 4-42 16,3 1 15-16,0-1-17 15,0-2-12-15,6 2 8 16,9-4-10-16,0-10-1 16,2 0-5-16,-1-7 6 15,1-5-14-15,-1-2-15 16,-2-7-39-16,-2-2-26 15,-3 0-60-15</inkml:trace>
  <inkml:trace contextRef="#ctx0" brushRef="#br0" timeOffset="53817.9161">30641 3652 423 0,'0'0'6'15,"0"0"-6"-15,0 0 0 16,0 0 3-16,0 0-2 16,95 65-1-16,-70-55-1 0,-3-3-86 15,-1-4-151-15</inkml:trace>
  <inkml:trace contextRef="#ctx0" brushRef="#br0" timeOffset="54278.2842">31005 3592 368 0,'0'0'24'16,"0"0"-6"-16,0 0 39 16,0 0-31-16,0 0 44 0,0 0-24 15,-89 63-34-15,77-42 11 16,3-5-18-16,-3 2 1 16,4-4-4-16,2-4 3 15,-1-2-7-15,4-4 2 16,0 0 0-16,2-2-4 15,1 2 4-15,0-1 0 16,0 1-3-16,0 1 7 16,0 1-4-16,0 3 0 15,0 1 1-15,1 2 1 16,3-1 1-16,-1 0-3 16,-1 0 4-16,1 1 7 15,-3 1-10-15,1-1 10 0,1 2-7 16,-1-3 20-1,1 1-20-15,-1 0 4 0,-1-3-2 16,2 0-1-16,-1-1-10 16,2-3 2-16,1 3-38 15,0-4 13-15,2-4-80 16,1 0-84-16</inkml:trace>
  <inkml:trace contextRef="#ctx0" brushRef="#br0" timeOffset="54594.1036">31213 3520 404 0,'0'0'33'16,"0"0"69"-16,0 0-32 15,59 81-7-15,-38-47-16 16,3 8 18-16,-3 3-19 16,0 1-22-16,-4-1-3 15,-5-6 3-15,-4 1-13 16,-3-6 9-16,-5-1-13 16,0 0-7-16,-3-2 0 0,-10-3 4 15,-3 0-15-15,-3-4 8 16,-10-4-53-16,-5 0-47 15,-6-9-112-15</inkml:trace>
  <inkml:trace contextRef="#ctx0" brushRef="#br0" timeOffset="57452.7812">28974 4359 289 0,'0'0'66'0,"0"0"20"15,0 0-3-15,0 0-20 16,0 0-1-16,0 0-14 16,0-23-7-16,0 20 10 15,0 0-21-15,0 1-4 16,0 2-7-16,0 0-10 15,0 0-13-15,-2 0 4 16,2 0-15-16,0 0 14 16,0 13-23-16,-1 7 24 15,1 13-3-15,0 1 7 0,0 4-4 16,0 0 0-16,0-4 1 16,0-2-3-16,0-6 2 15,0 1 0-15,0-5 0 16,0-5 6-16,0-3-8 15,0-5 2-15,0-6 0 16,0-3 2-16,0 0-1 16,0 0-1-16,0 5 1 15,0 0 5-15,-3-4-11 16,1 3 5-16,1 0-26 16,-2-3 10-16,3 3-35 15,0-4 0-15,0 0 22 16,0 0-28-16,0 0 31 0,0 0 6 15,0 0 13-15,0 0 6 16,0 0 2-16,0 0 2 16,0 0 4-16,0 0-2 15,0 0 1-15,1 0 1 16,4 0-5-16,3 0 14 16,-2-2-11-16,4 0 9 15,0 2 8-15,5-3-22 16,1-2 18-16,4 1-18 15,-1-1 6-15,-1 0 5 16,0 1-9-16,-2 0 0 16,2 0-1-16,-6-2 5 0,0 6-7 15,-5-3 1 1,0 1-10-16,-1 1 7 16,-1 1-25-16,1 0-7 0,-1 0 1 15,1 0-57-15,1-5-44 16,1-4-204-16</inkml:trace>
  <inkml:trace contextRef="#ctx0" brushRef="#br0" timeOffset="57804.1198">29299 4392 516 0,'0'0'35'16,"0"0"6"-16,0 0-33 16,0 0-5-16,0 0 23 15,0 0-9-15,-11 72 22 16,11-39-32-16,0-1 1 16,0-1 11-16,0 2-16 15,6-2 8-15,2 0-10 16,-4-1 6-16,4-2 6 15,-4-2-12-15,-2-2-1 16,-1 1 2-16,-1-7 5 0,0-3-8 16,0-5 1-1,0 0 0-15,0-4-11 0,0 2 4 16,0-3-45-16,2-2-3 16,1-3-92-16,1 0-101 15</inkml:trace>
  <inkml:trace contextRef="#ctx0" brushRef="#br0" timeOffset="58194.899">29682 4313 511 0,'0'0'15'15,"0"0"-9"-15,0 0 0 16,0 0 23-16,0 0 28 16,-89 68-1-16,71-32-15 15,4 3-15-15,3 2 22 16,5 1-41-16,6 3 15 15,0-6 2-15,0-2-20 16,14 1 3-16,3-7-7 16,1-2 4-16,0-2 2 15,1-8-5-15,-1-4-1 16,-3-3 0-16,-2-5-8 16,-2-1-24-16,-4 0-36 15,-2-6-16-15,2 3-22 0,-4-3-87 16</inkml:trace>
  <inkml:trace contextRef="#ctx0" brushRef="#br0" timeOffset="59101.0628">29842 4397 434 0,'0'0'67'15,"0"0"41"-15,0 0-71 16,0 0-34-16,0 0 13 16,0 0-16-16,31 30 34 15,-12-14-24-15,1 2-3 16,1-1 10-16,-1-3-11 16,-1 1 1-16,-2-2 2 0,-3-4-7 15,-1-2-2 1,-4-1 0-16,-3 0-45 0,-1-1-3 15,0-2-56-15,-3-3-75 16</inkml:trace>
  <inkml:trace contextRef="#ctx0" brushRef="#br0" timeOffset="59599.7842">30176 4373 256 0,'0'0'203'0,"0"0"-194"15,0 0 23-15,0 0-11 16,0 0 3-16,0 0 38 16,-81 27-41-16,71-15-17 15,1 0-4-15,1-2 10 16,1 1-10-16,3-2 0 15,-3 0 0-15,4-1 0 16,-1-1 2-16,-1-1-2 16,3 2 0-16,0 0-8 15,1 1 3-15,1 0 4 16,0 1 1-16,0 1-1 16,0 3 2-16,0 3-1 15,0 0 0-15,0 2 9 16,3 2 8-16,4 0 0 0,-1 2-6 15,0 1 16-15,2-3-23 16,-1 2 13-16,-3 4-1 16,2-1-11-16,-1-4 29 15,-4-5-24-15,2-4-7 16,-1-7 18-16,-2 5-17 16,0-2-4-16,0 2 0 15,0-5-4-15,1-4 0 16,-1 0-30-16,3-2-41 15,3 0-15-15,0-4-202 16</inkml:trace>
  <inkml:trace contextRef="#ctx0" brushRef="#br0" timeOffset="59951.4246">30410 4296 475 0,'0'0'5'16,"0"0"46"-16,1 72-6 0,1-35 27 15,-1 0-17 1,2 4-6-16,1 4 21 0,-1-1-59 15,1-3 8-15,2 1 4 16,-2-1-21 0,-1-2 15-16,0 0-17 0,0-9 2 15,-1-7-4-15,-1-3 5 16,-1-4-6-16,0-2 3 16,0-7-49-16,0 5-2 15,0-8-31-15,0-1-48 16,0-3-116-16</inkml:trace>
  <inkml:trace contextRef="#ctx0" brushRef="#br0" timeOffset="60335.2061">30710 4475 340 0,'0'0'119'16,"0"0"-99"-16,0 0 39 16,0 0-17-16,0 0 7 15,92 71 2-15,-69-50 7 16,-1-1-49-16,0 2 23 0,1-3-1 15,-4 2-16-15,2-2 2 16,-3 1-4-16,-2-3-12 16,-2-1 16-16,-4-2-17 15,1-7 4-15,-4 2-4 16,2-5 3-16,-3-2-6 16,-1 2-13-16,-1-2-43 15,-2-2 3-15,1 3-33 16,-2-3-39-16,-1 0-121 15</inkml:trace>
  <inkml:trace contextRef="#ctx0" brushRef="#br0" timeOffset="60677.0109">31050 4497 137 0,'0'0'358'15,"0"0"-312"-15,0 0-20 16,0 0-4-16,0 0 30 16,0 0 2-16,-73 51 6 15,55-25-28-15,-7 4 16 0,2 3-3 16,2-2-31-16,-1-1 16 15,6 1-25 1,1-3-3-16,3-7 10 0,6-3-12 16,1-8 0-16,5-5 0 15,0 5-50-15,0-4-10 16,0 1-15-16,3-7-18 16,10 0-52-16,0-4-113 15</inkml:trace>
  <inkml:trace contextRef="#ctx0" brushRef="#br0" timeOffset="61017.8155">31314 4400 154 0,'0'0'267'16,"0"0"-175"-16,0 0 5 15,49 100-27-15,-31-62 4 16,-1 3-16-16,-1 5 8 16,-1 3-25-16,-2-2-9 15,-2 6 3-15,-4-8-26 16,-1-7 6-16,-2 3 12 0,-2-11-26 15,-2-5 8-15,0 1-9 16,0-9-4-16,0-1-7 16,-2-3-68-16,-11-6-56 15,0-5-123-15</inkml:trace>
  <inkml:trace contextRef="#ctx0" brushRef="#br0" timeOffset="62821.9775">29011 4679 262 0,'0'0'74'16,"0"0"10"-16,0 0-32 16,0 0-13-16,0 0 23 15,0 0-22-15,0 0 7 16,0 0-6-16,0 0-16 15,0 0 26-15,0 0-30 16,0 0-15-16,0 0-6 16,0 9 0-16,0 8 0 0,-5 5 0 15,-2 3 8-15,3 5-2 16,-1 1-5-16,2 0 8 16,1 3 3-1,1-6-6-15,1-4-6 0,0-5 0 16,0-9 7-16,0 1-7 15,0-7 0-15,0 0 0 16,0-3 2-16,0 1 4 16,-2-2-6-16,2 2 0 15,0-1 8-15,0-1-2 16,0 0-6-16,0 0 4 16,0 0-8-16,0 0-23 15,0 0-54-15,0 0-52 0,0 0-182 16</inkml:trace>
  <inkml:trace contextRef="#ctx0" brushRef="#br0" timeOffset="69677.8655">29318 6400 188 0,'0'0'26'0,"0"0"71"0,0 0-45 15,0 0 14-15,0 0-3 16,0 0-20-16,0 0 12 16,0-73-3-16,0 70-12 15,0 0 30-15,0 3-29 16,0 0-4-16,0 0-29 15,0 0 6-15,0 0-20 16,0 9 6-16,0 14 0 16,0 9 8-16,0 6-5 15,0 3-3-15,0 1 0 16,0-1 4-16,0 0-8 16,0-3 4-16,0-6 0 15,0-3-4-15,0-3 4 16,2-4-2-16,-1-7-1 0,-1-2-14 15,3-6 12-15,-1-3 3 16,-1 1-14 0,1-2 13-16,-1-2-29 0,-1 2 12 15,0-1-8-15,0 4-35 16,0 3 18-16,0-2-51 16,0 1-48-16,0-2-129 15</inkml:trace>
  <inkml:trace contextRef="#ctx0" brushRef="#br0" timeOffset="70178.2004">29239 6766 435 0,'0'0'30'16,"0"0"1"-16,0 0-12 15,0 0 4-15,0 0 25 16,0 0-31-16,-3-3-14 16,3 14 16-16,9 6-9 15,7 5 5-15,0 1-5 16,1 2-1-16,3-1-5 0,-1-3-4 15,0-3 0-15,2-6 1 16,-4-3 3-16,-1-4-4 16,1-2 0-16,0-3 2 15,0 0 7-15,-2 0-9 16,-3-9 1-16,-1 1 15 16,-3-3-12-16,0-2-2 15,-2-2-2-15,2 0 15 16,0-1-13-16,-2 0 0 15,2 2 0-15,-1 2 33 16,-3 2-30-16,1-1-5 16,-2 5 0-16,-2 2-11 15,1 1 9-15,-1 3-33 16,-1 0-25-16,3 0-24 16,-1 7-15-16,-2 6-17 15,0 1-121-15</inkml:trace>
  <inkml:trace contextRef="#ctx0" brushRef="#br0" timeOffset="70875.7991">29332 7457 167 0,'0'0'15'0,"0"0"26"16,0 0 30-16,0 0 4 15,0 0-8-15,0 0-2 16,-6-18-13-16,6 18 1 16,0 0-24-16,0 0-22 15,0 0 10-15,0 11-17 16,0 9 30-16,0 5 4 16,0 5-33-16,0 1 17 15,1 0-18-15,4 3 3 16,-1-1 12-16,3 1-15 0,-2-2 0 15,-2-3 0 1,-2-1 4-16,1-3-5 0,-2-3 1 16,0 0 0-16,0-4-3 15,0-3 3-15,0 0 0 16,0-7-2-16,0 1-3 16,-2-4 4-16,1-1-2 15,-1-1-14-15,-1 2 15 16,3-5-27-16,0 0 5 15,0 0 7-15,-1 0-32 16,-2 0 11-16,3 0-27 16,0 0-28-16,0 0-129 15</inkml:trace>
  <inkml:trace contextRef="#ctx0" brushRef="#br0" timeOffset="71315.7951">29219 7957 398 0,'0'0'93'16,"0"0"-92"-16,0 0 15 15,0 0 62-15,0 0-37 16,0 0 4-16,55 1-25 16,-26-1-15-16,6 0 44 15,3 3-34-15,0 0-3 16,-3 2-12-16,-3 0 7 15,-7-1-8-15,-7-1 1 16,-3 2-3-16,-2-2-9 16,-5 0 5-16,-2-3-9 0,-5 2 16 15,4-2-29-15,-4 0 12 16,4 0-11-16,0-5-33 16,-2-6-30-16,-3-2-60 15,0 2-131-15</inkml:trace>
  <inkml:trace contextRef="#ctx0" brushRef="#br0" timeOffset="71738.2617">29151 7390 184 0,'0'0'152'15,"0"0"-109"-15,0 0-2 16,0 0 11-16,0 0 4 16,0 0-4-16,93-32-31 15,-63 27 8-15,2 1-3 16,2 0-18-16,-1-1 29 16,-2 1-32-16,-1 3-3 15,-1 1-2-15,-7 0-8 0,1 0-12 16,-9 5-25-16,-3 4-38 15,-2 2 7-15,-1 0-15 16,-1-2-93-16</inkml:trace>
  <inkml:trace contextRef="#ctx0" brushRef="#br0" timeOffset="72122.0419">29950 7285 592 0,'0'0'3'15,"0"0"-1"-15,0 0 2 16,0 0 23-16,-85 65 17 15,72-26-31-15,3 7-1 16,-1 8 7-16,3 7-13 0,1 5-6 16,4 3 0-1,2-2 2-15,1-8 1 0,0 0-3 16,0-6 0-16,3-6-1 16,6-9-7-1,3-9 2-15,-2-9-7 0,2-7-13 16,-3-5 23-1,-1-8-30-15,1 0 24 0,2 0 5 16,0-3-46-16,1-11-75 16,-6-2-72-16</inkml:trace>
  <inkml:trace contextRef="#ctx0" brushRef="#br0" timeOffset="72490.8311">29994 7478 576 0,'0'0'25'0,"0"0"-20"15,0 0 18-15,0 0 3 16,0 0 22-16,100 64-28 16,-69-30-18-16,1 3 10 0,-3 2-11 15,1-1-2 1,0 0 1-16,-3-1-13 16,-5-5 12-16,-1-2-22 15,-7-7-12-15,-5-6 34 16,-2-7-10-16,-4-4 1 0,-3-3-5 15,0-2-48-15,0-1-1 16,0 0-5-16,0-4-116 16</inkml:trace>
  <inkml:trace contextRef="#ctx0" brushRef="#br0" timeOffset="72807.196">30259 7533 470 0,'0'0'23'16,"0"0"25"-16,0 0 1 15,0 0-15-15,0 0 4 16,-88 63 18-16,66-30-44 15,0 3 6-15,1 2-10 16,0 1-6-16,2 2 26 16,2 0-19-16,2-7-8 15,6-2 3-15,2-6-4 16,5-7-8-16,2-5-27 0,0-6-55 16,3-7-36-16,9-1-139 15</inkml:trace>
  <inkml:trace contextRef="#ctx0" brushRef="#br0" timeOffset="73071.0447">30631 7771 465 0,'0'0'87'0,"0"0"-47"16,0 0 18-16,4 99-20 16,-2-69 1-16,2 3-22 15,0-5-7-15,1 0-10 16,0-5-13-16,-1-7 11 16,2-4-51-16,0-6-22 15,0-6-57-15,-2 0-224 16</inkml:trace>
  <inkml:trace contextRef="#ctx0" brushRef="#br0" timeOffset="73338.8903">30892 7492 413 0,'0'0'67'0,"0"0"-59"15,0 0 59-15,0 0-34 16,58 87 8-16,-37-70-41 16,3 2 5-16,-1-2-7 15,1-4 2-15,-4-1-16 0,1-4-20 16,-5-5-99-16,-1-3-80 15</inkml:trace>
  <inkml:trace contextRef="#ctx0" brushRef="#br0" timeOffset="73824.3579">31224 7487 160 0,'0'0'227'15,"0"0"-213"-15,0 0 39 16,0 0-1-16,-82 58-14 0,59-40 1 16,-1 4-35-16,-3-3 20 15,3 1 6-15,-2-1-28 16,4-5 30-16,7-5-19 15,2 2-11-15,5-6 9 16,5-1-6-16,0 0-5 16,3-3 6-16,0 4 1 15,0 3-2-15,0 3 0 16,3 1-5-16,8 3 18 16,1 3-15-16,0-1 11 15,1-2 18-15,0 0-27 16,-2 2 7-16,-2 0 5 0,1 2-13 15,-2-4 21-15,-2 0-25 16,-1 0 24-16,-4-3 2 16,-1 4-20-16,0-2-1 15,0-1-5-15,0 1 0 16,0-6-5-16,0 1-11 16,0-5-30-16,0-4-16 15,0 0-44-15,0 0-13 16,0-6-104-16</inkml:trace>
  <inkml:trace contextRef="#ctx0" brushRef="#br0" timeOffset="74219.1364">31368 7282 374 0,'0'0'55'16,"0"0"35"-16,55 89-36 15,-36-57 4-15,-2 4-25 0,2-1-3 16,-4 3 18-1,3 0-25-15,-1-1-4 0,-4 1 3 16,-1 1-10-16,-2-4 12 16,-4 3-11-16,-2 2 6 15,-2-1 12-15,-2 3-30 16,0 2 8-16,0-3-2 16,-3-2-2-16,-11-3-10 15,0-7 2-15,0-3-24 16,-4-6-18-16,-1-6-84 15,1-6-124-15</inkml:trace>
  <inkml:trace contextRef="#ctx0" brushRef="#br0" timeOffset="106296.5994">22864 1224 249 0,'0'0'18'0,"0"0"21"0,0 0 26 16,0 0-42-16,0 0 37 16,0 0 11-16,0 0-35 15,-48-47 9-15,40 47-27 16,-2 0-8-16,0 0 28 15,-2 0-37-15,-1 14 0 16,-2 0-2-16,-2 5 0 16,-2 9 0-16,1 1 1 15,-1 7-1-15,1 8-9 16,0 0 10-16,0 6-15 0,4 1-2 16,1 0-18-16,4 0 32 15,5-1-18-15,4-1-19 16,0-1 29-16,0-1-1 15,15-2 9-15,5-3-1 16,6 0-3-16,2 0 6 16,2-1-5-16,1-4 3 15,1-1 1-15,-1-2 2 16,2 0 0-16,1 2 0 16,0-2 0-16,1-2 0 15,2 1 0-15,0-1 1 0,1 2 1 16,1-1 1-1,2 1-3-15,-1-2 0 16,2 2 3-16,3 0-3 16,-5 2 0-16,3-2 0 0,-2-3 10 15,1-4-9 1,2-1 8-16,3-4 14 0,6-3-20 16,2-2 4-16,5-2-7 15,0-3 5-15,2-5 10 16,2-7-9-16,2 0 7 15,0 0-2-15,-2 0-9 16,1 0 3-16,-4 0-2 16,4-7-2-16,-3-5 17 15,4-6-17-15,-2 0 2 16,-1-2 1-16,-5 0 2 0,-3-3-6 16,-4-5 0-1,0-5 1-15,-1-5 9 0,-2 3-10 16,1-3 13-16,-3 1-5 15,-2 1-3-15,2-1-7 16,-3-1 2-16,1 0 0 16,2 0-3-16,0-4 3 15,0 1 0-15,2 2-2 16,1-5 7-16,0 1-6 16,1 0 1-16,-1-1 0 15,-2 1 0-15,0-2 1 16,-3 1-1-16,-2 0 4 0,-3 4 2 15,-3-1-6 1,-6 2 0-16,-3 2 0 0,-3-3 9 16,-5-4-3-16,-3-3 5 15,-1-2-6-15,-3-2-2 16,1 2-6-16,-4 4 2 16,-2-1-14-16,-3 4 14 15,1-1 1-15,-4 0 0 16,3 1-1-16,-2 5 3 15,-2 1-5-15,0 0 3 16,0 2 0-16,0-2 3 16,0 5-2-16,0-3 0 15,-3 0 12-15,-4 0-9 16,-4-1-2-16,-1-1 5 16,-1 3-6-16,-2-1 20 0,-3 1-14 15,0 3 1-15,-3 0-4 16,-3 3 9-16,-4-1-11 15,-4 2-2-15,0-1 0 16,-6 1-3-16,1-1 3 16,0-2-3-16,-4 1-3 15,0 4-16-15,-7 4 13 16,-1 0-8-16,-2 5-15 16,-4 0 32-16,-2 4-16 15,-1-1 16-15,-3-1-9 16,-2 4 10-16,-1 3-4 15,-3 0 3-15,-3 6 0 0,0 0-1 16,-3 0 1 0,-3 0 0-16,-1 10-1 0,-3 1 5 15,1 7-4 1,4-3 0-16,5 9 0 0,0-1-5 16,3 5 10-16,1 1-5 15,4 4 9-15,1 1-1 16,-1 2-8-16,1 3 0 15,5-7 1-15,1 0 4 16,4 4-3-16,4-3 1 16,1 1 1-16,5 7-1 15,-1 0-5-15,-4 6 2 16,-2 3-22-16,-8 6 0 0,-8-1-131 16,-7-4-327-16</inkml:trace>
  <inkml:trace contextRef="#ctx0" brushRef="#br0" timeOffset="147819.2116">2022 7425 293 0,'0'0'30'0,"0"0"-7"16,0 0 2-16,0 0 5 15,0 0-4-15,0 0 10 16,0 0-33-16,-10-1 3 15,10 1-6-15,0 0-5 0,0 0 4 16,0 0-29-16,0 0-23 16,0 0-2-16,0 0 4 15,0 0 38-15,0 0-18 16,0 0-13-16,0 0 18 16,0 0 6-16,0 0-17 15,0 0 11-15,0 0-32 16</inkml:trace>
  <inkml:trace contextRef="#ctx0" brushRef="#br0" timeOffset="148908.037">2186 8933 346 0,'0'0'74'0,"0"0"-51"0,0 0 19 16,0 0 9-1,0 0 3-15,0 0-42 0,-13-33 24 16,11 31-3-16,2 1-22 16,-4 1 15-16,4 0-19 15,0 0-4-15,0 0 4 16,0 0-6-16,0 0-1 16,0 0 0-16,0 0-8 15,0 0 4-15,0 6-9 16,0 2 13-16,0 4-1 0,0 0 2 15,0-5-1 1,0-2 0-16,4-2-7 0,-1 0-10 16,2-3-4-16,1 0-6 15,1 0-53-15,1-9-63 16,-1-15-74-16</inkml:trace>
  <inkml:trace contextRef="#ctx0" brushRef="#br0" timeOffset="149888.082">2037 7627 129 0,'0'0'0'15,"0"0"-7"-15,0 0 5 0,0 0 2 16,0 0 11-16,0 0-8 15,-3-23-6-15,6 21-12 16,0-1-2-16,0 0 17 16,0 3 0-16,-3-1 0 15,0 1 0-15,0 0 0 16,0 0 0-16,0 0 4 16,0 0 19-16,0 0 32 15,0 0 2-15,0 0 17 16,0 0-17-16,0 0-32 15,0 0-11-15,0 0-14 16,7 0 0-16,4 0 0 16,10 0 19-16,7 0 7 15,5 0-4-15,4 0-21 0,7-2 16 16,0-4-14-16,4-2 9 16,4-1 26-16,2-2-17 15,1 0-16-15,6-1 0 16,2-2-1-16,1 3-5 15,2-1 1-15,1-3-5 16,0 2 2-16,6 0 3 16,-1 1 0-16,-1 2-7 15,-5-1-9-15,-8 0 16 16,-4 3 0-16,-5-1-7 16,-3 3 5-16,-4 1-2 15,-3-1-12-15,-9 1 11 0,-5 1 1 16,-4 0-6-16,-6 0 8 15,-5 1-30 1,-4 0 12-16,0 2-8 0,-6 1-1 16,3 0-28-16,-3 0-31 15,0 0-2-15</inkml:trace>
  <inkml:trace contextRef="#ctx0" brushRef="#br0" timeOffset="150256.8722">3374 7282 516 0,'0'0'65'16,"0"0"-61"-16,0 0 3 15,0 0 12-15,0 0 12 16,80-84 7-16,-56 73-9 16,-3 3-22-16,4 4-11 15,-1 4 4-15,1 6-1 16,-2 15-4-16,-1 6 5 16,-4 6 0-16,-6 1-5 15,-3 6 5-15,-5-1-1 0,-4 0 0 16,0-3 1-16,-4-5-2 15,-8-2 2-15,-3-3-1 16,-1-4-6-16,-2-1-59 16,1-1-56-16,-6-5-121 15</inkml:trace>
  <inkml:trace contextRef="#ctx0" brushRef="#br0" timeOffset="150971.7481">2501 8983 306 0,'0'0'50'0,"0"0"15"16,0 0-49-16,0 0 60 15,0 0-3-15,0 0-24 16,-21-10 11-16,21 10-33 16,0 0-19-16,0 0 6 0,0-1-14 15,0 1-11-15,15 0 11 16,15 0 0-16,11 0-1 16,9-2 1-16,11 1 0 15,5-1 4-15,8-1-4 16,4 0 0-16,10-2-5 15,-2-2 5-15,-1-2-4 16,-8 0 0-16,-3-2-11 16,-5 4 15-16,-4-3-9 15,-5 2-5-15,-3-1 13 16,-11-3-27-16,-6 2 17 16,-9 1 2-16,-4 0-25 15,-9 3-5-15,-3 2-36 0,-9 1 1 16,-4 3-42-16,-2-2 24 15,0 2 52-15</inkml:trace>
  <inkml:trace contextRef="#ctx0" brushRef="#br0" timeOffset="151257.1925">3596 8758 347 0,'0'0'103'16,"0"0"-68"-16,0 0 24 16,0 0-11-16,0 0-18 15,0 0-1-15,51-9-13 16,-28 14 1-16,4 11-2 0,0 2-13 16,-3 2 11-16,0 0-12 15,-3 2 0-15,-2-3 0 16,-4-2 4-16,-4-2-10 15,-4-3 3-15,-6-5-32 16,-1 0 10-16,-4-7-23 16,-25 0-15-16,-12-9-172 15</inkml:trace>
  <inkml:trace contextRef="#ctx0" brushRef="#br0" timeOffset="151803.8749">2182 7998 244 0,'0'0'77'0,"0"0"-29"16,0 0 9-16,0 0-2 15,-3-76 5-15,3 73-5 16,0 0-21-16,0 2-32 15,7 1 9-15,7 0-8 16,11 1 4-16,5 16 15 16,13 7-11-16,11 8 20 15,14 7-22-15,7 1-4 16,7 6 0-16,9 1-3 16,3 3-2-16,3 4 0 15,6-4 2-15,-5-4-4 0,-7-4 2 16,-7-6-13-16,-11 0 9 15,-7-3-1-15,-8-1 5 16,-11-2-6-16,-11-2-7 16,-9-3 6-16,-10-4-5 15,-4-2 0-15,-7-8 10 16,-2-3-23-16,-4-2-10 16,0-1-17-16,0-3-87 15</inkml:trace>
  <inkml:trace contextRef="#ctx0" brushRef="#br0" timeOffset="152446.1839">2500 8886 381 0,'0'0'33'0,"0"0"2"15,0 0 51 1,0 0-35-16,0 0 8 0,0 0-5 16,-6-12-41-16,6 12 14 15,0 0-5-15,0-2 0 16,0-1-2-16,0 1-19 16,0-7-1-16,0-2 0 15,7-8 0-15,8-1-4 16,3-8 4-16,4-4-2 15,7-6 1-15,2-8-28 16,5-5 18-16,5-6-4 0,1-7-15 16,3-8 20-1,0-6 8-15,-3 1 4 0,4-1 11 16,-4 13-12-16,-4 7 14 16,-2 2 2-16,-8 9-8 15,-5 2 12-15,-1 7-21 16,-4 10 2-16,-6 5 2 15,0 6-4-15,-3 7 0 16,-6 3-1-16,0 4-7 16,-3 1 2-16,0 2-2 15,0 0-11-15,0 0 4 16,0 0-26-16,0 0-2 16,0 0-33-16,0 0-31 15,0 5 67-15,-8 5-105 0,-5-2-33 16</inkml:trace>
  <inkml:trace contextRef="#ctx0" brushRef="#br0" timeOffset="152770.9978">2969 7895 123 0,'0'0'125'16,"0"0"-45"-16,0 0-16 15,0 0-13-15,0 0-12 16,0 0-21-16,20-46-12 15,4 28 1-15,-2-2 26 16,5 1-23-16,-2 1 19 16,-2-1-7-16,-1 4-8 15,0 3 11-15,-5 5-25 16,-1 4 0-16,-5 3-1 0,2 0 2 16,-7 0-1-16,3 0 11 15,-4 10-11-15,2 11 10 16,-4-1-4-16,0 7-4 15,-3 1-2-15,0-3 6 16,0-2-13-16,0 0 7 16,0-3-28-16,0 0-24 15,-3-2-68-15,0-6-100 16</inkml:trace>
  <inkml:trace contextRef="#ctx0" brushRef="#br0" timeOffset="153438.0033">3496 8620 352 0,'0'0'42'15,"0"0"4"-15,0 0-8 16,0 0 32-16,0 0-23 16,0 0-18-16,-3 0-2 15,3 0-27-15,0 0 0 0,0 3 0 16,12 3 4-16,7 5-6 15,2 1 2-15,7 5 0 16,2 4 0-16,0-4 6 16,3 3-6-16,-3 1 0 15,-5-4 0-15,2 0-2 16,-6-8 2-16,-3-3-1 16,-6-6-10-16,-3 0 7 15,-2 0 4-15,-1-3 3 16,0-11 3-16,-6-5 9 15,0-1-8-15,0 1 2 16,0-2 12-16,-6-1-14 16,-3 3 1-16,-3 1-8 15,3-1 8-15,0 5-11 16,2-2 3-16,4 5-15 0,0 3 0 16,3-1-43-16,0 1-70 15,0 4-150-15</inkml:trace>
  <inkml:trace contextRef="#ctx0" brushRef="#br0" timeOffset="155896.3628">7322 7332 369 0,'0'0'29'0,"0"0"29"16,0 0-2-16,0 0-8 16,0 0 1-16,0 0-23 0,0 0 3 15,-24-4-4-15,24 4-12 16,0 0 11-16,0-3-16 15,0 3-1-15,0 0-4 16,0 0-3-16,0 0-4 16,0 0 3-16,2 0 1 15,9-1 1-15,4 1 1 16,3-2-2-16,4 2 4 16,3 0 4-16,7 0-7 15,2 0-1-15,5 0 2 16,5 0 1-16,5 0-2 15,3 0-1-15,3 0 1 16,-1 0 5-16,4-4-7 16,2-1 1-16,4 0 0 15,7-1-4-15,-2-1 4 16,1-2 0-16,-7 0-1 0,-2-3 6 16,-3 4-11-16,-3 1 5 15,-1 2 1-15,-5 0 0 16,-3 3 1-16,-7-1-1 15,-3 3 0-15,-4 0 2 16,-3 0-3-16,-2 0 1 16,-3 0 0-16,-3 0-5 15,-2 1 6-15,1 1-1 16,-1 1 0-16,2-1 5 16,3 1-6-16,-2-1 1 15,-1-2 0-15,-5 0 0 16,-2 0 0-16,-5 0 0 15,-2 0-4-15,-1 0-1 0,-3 0 0 16,-1 2-31-16,-2-2 2 16,0 2 15-16,0 2-31 15,0 2-13-15,0-1-74 16</inkml:trace>
  <inkml:trace contextRef="#ctx0" brushRef="#br0" timeOffset="156250.1624">8761 7168 522 0,'0'0'51'15,"0"0"-51"1,0 0 0-16,0 0 21 0,0 0 6 15,0 0 14-15,61 3-29 16,-41 0-11-16,-1 1 9 16,0 1-9-16,-2 5-1 15,-1 0 3-15,-5 3 2 16,-1 3-5-16,-3 1 0 16,-2 1 1-16,-2 1 5 15,-3 1-6-15,0-1 0 0,0-1 7 16,-5 0-7-16,-5-1-2 15,-2 3-16-15,-4 4-22 16,1 0 2-16,-4 3-72 16,-1-3-94-16</inkml:trace>
  <inkml:trace contextRef="#ctx0" brushRef="#br0" timeOffset="157138.3643">7681 8626 409 0,'0'0'4'0,"0"0"39"16,0 0-23-16,0 0 74 16,0 0 6-16,0 0-73 15,-33 4 13-15,33-4-27 16,0 0-6-16,0 0-9 15,5 0 8-15,17 0-5 16,5 0 1-16,10 0 3 16,5 0-5-16,4-3 0 15,6 0 3-15,4-1-7 16,12-3 4-16,4-2 0 16,1-1-5-16,0-2 5 15,-1 0-6-15,-1-1 4 0,-1 3-7 16,1-1 9-16,-4 1 0 15,-4 1-1-15,-7-1-5 16,-4 2-4-16,-4-1 10 16,-3 2 0-16,-6 3 2 15,-2 2-7-15,-5 0 5 16,-5 0 0-16,-4 1-1 16,-4 1 6-16,-7-2-5 15,-3 2 0-15,-6 0-9 16,0 0 0-16,0 0 3 15,0 0 0-15,-1 0 3 16,1 0-31-16,0 3 2 16,0-1-39-16,-2 1-61 15,-1-3-58-15</inkml:trace>
  <inkml:trace contextRef="#ctx0" brushRef="#br0" timeOffset="157571.1174">8944 8412 453 0,'0'0'66'0,"0"0"-12"16,0 0 3-16,0 0-17 0,0 0-14 15,0 0 31-15,-11-2-41 16,11 0-14-1,0 1-2-15,3 0 1 16,10-2-1-16,1 3 0 0,5 0 0 16,-4 0-5-16,7 0 5 15,2 0 0-15,0 3 0 16,-3 6 4-16,6 4-6 16,-5 3 2-16,3 1 0 15,-5 1-6-15,1-2 6 16,-5 3 0-16,-7-2 2 15,-1-1 4-15,-8 1-6 16,0-2 7-16,0-2 4 0,0-1 21 16,-11-1-13-1,-5 1 2-15,-2-2-4 0,-5 0-17 16,0-3 0-16,-1-1-31 16,-2-5-52-1,1-1 28-15,-2 0-48 0,-4-2-154 16</inkml:trace>
  <inkml:trace contextRef="#ctx0" brushRef="#br0" timeOffset="158516.135">7477 7512 298 0,'0'0'61'16,"0"0"9"-16,0 0-31 0,0 0 19 16,0 0-21-16,0 0-8 15,-12-11-18-15,10 11-7 16,2 0 11-16,0 0-1 16,0 0-8-16,0 0 7 15,0 0-9-15,0 0-4 16,0 0 0-16,0 0 5 15,0 0-5-15,0 0 0 16,0 0 0-16,0 0 6 16,0 0-2-16,0 0 2 15,0 0 0-15,0 0 0 16,0 0-2-16,0 0-4 0,0 0 1 16,0 0 4-16,0 0 1 15,0 0-3-15,0 0 3 16,0 0-1-16,0 0 15 15,0 0-6-15,0 0-7 16,0 0 7-16,0 0-8 16,0 0-6-16,0 0 2 15,0 0 6-15,0 0-4 16,0 0-4-16,0 0 0 16,0 0 0-16,0 0 0 15,0 0-2-15,0 0 0 0,0 0-22 16,-1 0 24-16,1 0-8 15,0 0-7-15,0 0 1 16,0 0-23-16,0 0 7 16,-2 0-27-16,-1-1-137 15,-4-2-163-15</inkml:trace>
  <inkml:trace contextRef="#ctx0" brushRef="#br0" timeOffset="159774.5488">7642 8531 421 0,'0'0'52'16,"0"0"37"-16,0 0-42 15,0 0 26-15,0 0-48 16,0 0 2-16,0-24-5 16,0 17-22-16,0-1 8 0,0-1-5 15,8-2-3-15,1-3 0 16,6 0 6-16,0-5-6 16,4-3 0-16,0-3 0 15,1-4 3-15,1-7 0 16,-1-3-3-16,5-3 5 15,0-3 4-15,6-1-1 16,2 0-1-16,4-3-3 16,2-2 19-16,3-1-22 15,-2 1 8-15,-1 2 7 16,-5 3-16-16,-1 4 23 16,-3 2-17-16,-2 6 0 15,-1 1 6-15,-3 1-10 16,0 6-2-16,1-1 0 0,-1 3 3 15,4 1-6 1,-2 2 3-16,-3-1 0 0,-3 3-2 16,4 6 2-16,-5-1-2 15,-4 4 1-15,0 1-18 16,-3 1 16-16,-1 3-9 16,-1 0-7-16,-3 1 14 15,-1 1-32-15,0 1 13 16,-4 1 9-16,1 1-14 15,-3 0 8-15,0 0-26 16,0 0 11-16,0 0 22 16,0 0-47-16,-6 3-10 15,-9 8-12-15,-6 1-96 0,-1-1-45 16</inkml:trace>
  <inkml:trace contextRef="#ctx0" brushRef="#br0" timeOffset="160288.2578">8199 7570 155 0,'0'0'92'0,"0"0"-79"15,0 0 21-15,0 0 41 16,0 0-18-16,0 0-14 16,-39 15-16-16,39-15-27 15,0 0 12-15,0 0 12 0,17-6 16 16,0-3-12-16,4-1-12 15,2-2-7-15,-1 0 16 16,2 0-13-16,1-1 10 16,5 1 8-16,0-3-20 15,1 2 10-15,0 0-14 16,-4 5-4-16,-4 2 4 16,-4-1-2-16,-3 5-4 15,-2-1 0-15,-5 3 3 16,0 0-4-16,-3 0 1 15,-3 0-1-15,0 0-6 16,-2 0 7-16,1 3 0 16,-1 8 4-16,-1 4 1 15,0 5-1-15,0-2 4 16,0 4-4-16,-9-1 15 0,0 4-13 16,-1 3 4-16,-1-3 12 15,4 1-16-15,-3-1 12 16,2-1-10-16,2-4-6 15,0-3 12-15,3-3-11 16,3-3-3-16,-3-2 0 16,3-3-1-16,0 1 1 15,0 2-36-15,0-1-31 16,0 0-26-16,3-2-97 16</inkml:trace>
  <inkml:trace contextRef="#ctx0" brushRef="#br0" timeOffset="161687.193">6695 7437 403 0,'0'0'43'0,"0"0"46"16,0 0-30-16,0 0-9 15,0 0 12-15,0 0-45 16,-10 0-10-16,13 2-7 15,15 1 0-15,7 2 24 16,3 2-24-16,1 3 3 16,-4 0-3-16,-1 2 4 0,-2 2-5 15,-2 0 1-15,-7 1-3 16,-2 1-4-16,-3 1-19 16,-3-2-21-16,-2-5-29 15,-3-8-133-15</inkml:trace>
  <inkml:trace contextRef="#ctx0" brushRef="#br0" timeOffset="161942.0471">6892 7381 455 0,'0'0'25'16,"0"0"-7"-16,-59 94 20 16,43-65-29-16,5-5 22 0,3-6-17 15,5-5-9-15,3-2-5 16,0-2 0-16,0-1-10 16,0 0-29-16,0 1-61 15,0 1-26-15,-1 0-181 16</inkml:trace>
  <inkml:trace contextRef="#ctx0" brushRef="#br0" timeOffset="162796.2745">6999 7532 323 0,'0'0'58'0,"0"0"3"15,0 0 6-15,0 0-1 16,0 0 22-16,0 0-18 16,-17-42-28-16,15 39 22 15,1 0-22-15,-1 2-12 16,2 1-17-16,0 0-13 15,0 0-2-15,0 0-23 16,0 9-26-16,6 11 47 16,6 4-3-16,3 7-30 15,3 4 3-15,0 1-19 0,3 4 8 16,1 0-46-16,-4 0-84 16,-3-1-174-16</inkml:trace>
  <inkml:trace contextRef="#ctx0" brushRef="#br0" timeOffset="163256.0117">7018 8763 487 0,'0'0'80'16,"0"0"-34"-16,0 0-13 15,0 0 9-15,0 0-31 16,0 0-9-16,4 8 4 0,6 1-2 16,5 2-1-16,5 5 5 15,-1 1-6-15,2-1-2 16,0 2 0-16,-3 1-3 15,3-2-3-15,-5-3-13 16,-1 0-20-16,-2-3-8 16,-5-7-107-16,-5-4-69 15</inkml:trace>
  <inkml:trace contextRef="#ctx0" brushRef="#br0" timeOffset="163508.8675">7214 8693 531 0,'0'0'50'16,"0"0"-23"-16,0 0-21 16,0 0 9-16,0 0-13 15,-44 72 24-15,38-45-26 16,0 5 7-16,1-1-6 15,2 0-1-15,-1-3 0 16,1-3 0-16,3-3-50 16,0-5-16-16,0-5-89 15,3-7-119-15</inkml:trace>
  <inkml:trace contextRef="#ctx0" brushRef="#br0" timeOffset="163871.2435">7377 8819 385 0,'0'0'29'16,"0"0"-26"-16,0 0 29 16,0 0-21-16,0 0 8 15,0 0 13-15,61-12-18 16,-53 12 21-16,-1 4-10 0,-1 9 8 15,-2 3 15-15,-2 1-42 16,1 3 3-16,-3 0 24 16,0 0-22-16,0-1 18 15,0-1-19-15,0-2 2 16,0-2-10-16,0-4-2 16,6-1 0-16,6-5-6 15,3-1-10-15,4-3 8 16,2 0-2-16,3-6-5 15,4-11-1-15,1-3-36 16,-1-3-24-16,0-4-47 16,-4-4-129-16</inkml:trace>
  <inkml:trace contextRef="#ctx0" brushRef="#br0" timeOffset="165257.0557">9353 7024 410 0,'0'0'84'0,"0"0"-83"15,0 0 16-15,0 0-17 16,0 0 37-16,0 0 8 16,45 16-43-16,-33-8 12 15,6 1-1-15,-3 2-9 16,1-2 5-16,-2 0-9 0,-2 3 0 15,2-1-1-15,-6 2 0 16,5-3-20-16,-4 1-31 16,-4-5-66-16,-2-1-62 15</inkml:trace>
  <inkml:trace contextRef="#ctx0" brushRef="#br0" timeOffset="165646.8313">9573 6979 14 0,'0'0'480'0,"0"0"-447"0,0 0-28 16,0 0 22-16,0 0-3 15,0 0 9-15,-5 92-24 16,5-67-6-16,0 3 12 15,0 0-14-15,0-3 6 16,0-3-2-16,0-1-3 16,0-1 21-16,0 0-19 15,-7-1-2-15,-1-2 7 16,-2-2-3-16,2-5-6 16,-1-3 0-16,2 0 5 15,-5-4-4-15,3 1-1 16,1-4 1-16,0 0 4 15,0 0-1-15,4 0-4 16,1 0 0-16,1 0-22 16,2 0 4-16,0 0-42 0,0 0-57 15,0 0-58-15,9 0 19 16</inkml:trace>
  <inkml:trace contextRef="#ctx0" brushRef="#br0" timeOffset="165992.2474">9859 7318 324 0,'0'0'224'0,"0"0"-150"15,0 0-23-15,0 0-10 16,0-73 26-16,1 57-11 16,2 2-13-16,0 2-17 15,-1 7-22-15,-2 2 1 16,1 3-5-16,1 0-13 16,1 0 13-16,2 12-25 15,3 8 25-15,0 6-7 16,-1 3 7-16,5 5-19 0,-3 2-20 15,2 5-40-15,2-2-4 16,-3 2-61-16,-5-3-187 16</inkml:trace>
  <inkml:trace contextRef="#ctx0" brushRef="#br0" timeOffset="166593.9025">9849 8347 560 0,'0'0'54'15,"0"0"7"-15,0 0-52 16,0 0-9-16,0 0 1 0,0 0-1 16,11 39 7-1,9-13-5-15,2 4 7 0,1-2-9 16,-1 1 0-16,-4 0-2 16,1-3 2-16,-5 1-5 15,-1-4-10-15,-2-5-36 16,-4-8-23-16,-1-3-52 15,-3-7-90-15</inkml:trace>
  <inkml:trace contextRef="#ctx0" brushRef="#br0" timeOffset="166876.3626">10066 8444 28 0,'0'0'419'0,"0"0"-390"0,0 0-18 16,0 0 43-16,0 0 4 16,0 0-27-16,-28 90-1 15,19-63-9-15,2 6-6 16,-4 5 14-16,1 4-27 16,-1 2 4-16,-1-4 0 15,-4 1 0-15,4-7-2 16,0-6-4-16,3-3 0 15,5-8-7-15,-1-3-33 16,5-4-12-16,0-6-31 16,0-3-68-16,0-1-67 15</inkml:trace>
  <inkml:trace contextRef="#ctx0" brushRef="#br0" timeOffset="167321.1084">10153 8695 450 0,'0'0'39'0,"0"0"-17"15,0 0-7-15,0 0 60 16,0 0-61-16,0 0 3 16,64 8 13-16,-49 5-28 15,1 0 16-15,1 1-14 0,-1 1 2 16,-4 1 16-1,-1 1-20-15,-1 1 8 16,-6 1 10-16,-1 5-14 16,-3-2 17-16,0 2 2 0,0-3-14 15,0 0 18-15,-6-2-26 16,0-2 8-16,1-4-11 16,0-2 7-16,4-4-9 15,1-3 2-15,0-3 0 16,0-1-9-16,0 0-6 15,11 0 15-15,7 0-4 16,5-10 15-16,2-3-11 16,3-2 0-16,-1 2 0 15,6-1-5-15,-9 0 1 0,0 1-8 16,-5 4-5-16,-4 1-33 16,-5 2 8-1,-4 2-11-15,-6 1-60 0,0-4-37 16</inkml:trace>
  <inkml:trace contextRef="#ctx0" brushRef="#br0" timeOffset="175902.6412">8036 6996 262 0,'0'0'50'0,"0"0"2"15,0 0 7-15,0 0-7 16,0 0-5-16,0 0-3 0,0 0-24 15,-13-79 0-15,13 71-11 16,-3 2 6-16,3 2 18 16,0 0-22-16,0 1 9 15,0 3 1-15,0 0-15 16,0-2-8-16,0 2 2 16,0 0-4-16,0 0-5 15,0 0 9-15,0 0 0 16,6 0-6-16,3 9 5 15,0 6 1-15,1 7 0 16,-1 7 0-16,0 8 0 16,5 6 0-16,-4 2-11 15,2 1-20-15,-3-5-102 16,-5-11-117-16</inkml:trace>
  <inkml:trace contextRef="#ctx0" brushRef="#br0" timeOffset="179852.9683">8229 7935 155 0,'0'0'50'16,"0"0"-6"-16,0 0 22 0,0 0-18 16,0 0-20-16,0 0-3 15,0 0 4-15,0-4-19 16,0 4 14-16,-2 0-11 15,1 0-5-15,-1 0 18 16,1 0-17-16,1 0 1 16,-2 0-8-16,1 0 0 15,-1 0-2-15,-1 0 0 16,3 0 0-16,0 0-2 16,0 0 2-16,0 0 0 15,0 0 0-15,0 0-7 0,0 0-18 16,0 0-23-16,0 2 4 15,0 2-40-15,3 1-161 16</inkml:trace>
  <inkml:trace contextRef="#ctx0" brushRef="#br0" timeOffset="180888.8723">8461 8961 60 0,'0'0'43'16,"0"0"-5"-16,0 0-20 16,0 0 1-16,0 0 3 15,0 0-14-15,-13-39 7 16,10 34-5-16,0-2 17 0,3 0-13 16,-3-1 24-16,3 4-12 15,-3-1-22-15,1-1 23 16,1 1-8-16,-1 2 2 15,-1 0 19-15,2-2-17 16,-1 4 20-16,-2-1 3 16,3 2-32-16,-1 0-3 15,1 0 16-15,1 0-8 16,-2 0 2-16,-1 0-18 16,0 3-1-16,0 7-2 15,0 2 1-15,2 5-2 16,1 0 2-16,0 3 3 15,0 1 13-15,4 2-12 16,8-3-4-16,6-3-1 16,-1-2 6-16,2-3-9 0,0-2 3 15,1-3 0-15,-1-3-1 16,3-3 3-16,-4-1-2 16,0 0 0-16,-3 0-3 15,-2-7 3-15,-2-3 0 16,-3 0 0-16,-1-2 3 15,-6 0 2-15,1-4-5 16,-2 0 0-16,0 2 5 16,0-3-5-16,-6 1 0 15,-6 3 0-15,-3-1 3 16,-4 1 5-16,-2 3-8 0,1 3 0 16,-2 2-3-1,1 4 3-15,3 1 0 0,-3 0 1 16,2 6-8-16,2 9 1 15,3 2 2-15,5 0-7 16,3 3-36-16,6-2 6 16,0 1-46-16,0-5-47 15,4-5-101-15</inkml:trace>
  <inkml:trace contextRef="#ctx0" brushRef="#br0" timeOffset="182735.2499">8779 9070 289 0,'0'0'83'16,"0"0"-31"-16,0 0-2 15,0 0-11-15,0 0-30 16,0 0 7-16,0 0-8 16,0 0-6-16,0 2 16 15,0 8-7-15,0 7 5 16,0 1-6-16,0 5-4 16,0-1-6-16,0 1 0 0,0-1 0 15,2-4-6-15,1-2-9 16,2-3-10-16,0-3-27 15,-1-5-32-15,2-3-36 16,-4-2-128-16</inkml:trace>
  <inkml:trace contextRef="#ctx0" brushRef="#br0" timeOffset="183963.1323">8897 8877 212 0,'0'0'167'0,"0"0"-132"0,0 0 18 15,0 0-4-15,0 0-14 16,0 0-33-16,-3-2 5 15,3 2-6-15,6 0 6 16,6 0 14-16,3 3 0 16,1 8-14-16,2-3 7 15,1 1-11-15,4 2-1 16,-5-3 7-16,1 2-9 16,3-1 0-16,-5 0 4 15,-1 2 3-15,-4-5-8 16,-1 2 1-16,-3 0 0 15,0-1-5-15,-5 2 6 16,3-3-1-16,-4 1 0 16,-2 2-2-16,0 1-1 15,0-2-5-15,0 3-8 0,-5-5 14 16,-1 0-11-16,-3-1 13 16,0-2-3-16,2 0-2 15,-2-1 3-15,0-2 1 16,3 0-9-16,0 0 6 15,0 0-5-15,0-5-1 16,3-3 7-16,-3-1-36 16,3 1 37-16,2-4-19 15,-1 4 15-15,2-1 6 16,0-2 1-16,0 3 4 0,0-3 9 16,0 0-13-16,0-1 10 15,0-1 7 1,0-1-2-16,0-2-2 15,0 1 13-15,0-2-11 0,0 1 11 16,0 2-24-16,0 0 15 16,0 6-7-16,0 0-6 15,0-1 3-15,-1 5-5 16,-10 1-1-16,-1 3-2 16,-3 0-13-16,-4 1-3 15,2 14-9-15,1 6-16 16,1 1-20-16,2 1-21 15,1 0-139-15</inkml:trace>
  <inkml:trace contextRef="#ctx0" brushRef="#br0" timeOffset="185500.9223">8117 7905 86 0,'0'0'56'0,"0"0"-17"0,0 0 4 16,0 0-11-1,0 0 24-15,0 0-42 16,-9 11-7-16,4-2 22 0,1 1-21 16,1 0 30-16,0-2-5 15,1 3-25-15,0 2 21 16,2 1-1-16,0-2-12 16,0 0 21-16,0-1-31 15,0-1 10-15,0 0-3 16,5 0-12-16,3-2 22 15,1 1-13-15,1-4-10 16,-1-1 11-16,3 1-8 16,0-4 4-16,-3-1-3 15,2 2 7-15,0-2-9 16,0 0 6-16,-2 0-1 0,4-6 20 16,-4-3-20-1,0 1 4-15,-2-1-5 0,1 0 3 16,-5-1 8-16,3-3-8 15,-3 0-1-15,-1-1 18 16,-2 1-24-16,0-1 8 16,0 0 20-16,0 5-29 15,0-1 21-15,-11 2-15 16,-2-1-3-16,-2 1 3 16,-3 1-7-16,1 5 0 15,-2 2 0-15,4 0-4 16,-3 1 1-16,6 10-14 0,-1 5-23 15,4 0-7 1,4 4-11-16,4-3-4 0,1-3-55 16,0-3-74-16</inkml:trace>
  <inkml:trace contextRef="#ctx0" brushRef="#br0" timeOffset="185945.222">8539 7986 407 0,'0'0'47'15,"0"0"-13"-15,0 0 4 16,0 0-6-16,0 0-24 16,0 0 7-16,13 60-2 15,-7-45-8-15,0-2 14 0,0 0-15 16,-1 0-3-16,2-1-1 16,-1 0-2-16,-3 0-30 15,0-4-63-15,-1-3-62 16</inkml:trace>
  <inkml:trace contextRef="#ctx0" brushRef="#br0" timeOffset="187135.1093">8590 7911 320 0,'0'0'55'0,"0"0"-7"15,0 0 12-15,0 0-7 16,0 0-36-16,0 0-9 15,0-28-3-15,0 20 8 16,3-2 4-16,1 1-10 16,1-3 0-16,2 4 0 15,-1-1-2-15,0 1-7 16,5 2 2-16,0 0-2 0,0 3-7 16,-1 1 9-16,2 2-7 15,-1 0 7-15,-2 0-12 16,1 8 12-16,-3 6 0 15,1 2 0-15,-1 4 4 16,-2-1-3-16,-1 1-1 16,-2 0 0-16,-2-2 4 15,0 1-4-15,0-3 0 16,0 1 0-16,0-3-2 16,-2-4 2-16,1 0 0 15,-1-2 0-15,1-3-10 16,-1-2 6-16,2-2-6 15,0 1-19-15,0-1 10 0,0-1 0 16,0 0 12-16,5 0 3 16,4 0 2-16,0 0 0 15,4 0 2-15,-2-4 0 16,2 0 0-16,-1-2 1 16,2 3-1-16,-1 2 1 15,-3-2 6-15,2 1-7 16,-3 2 6-16,-1 0-4 15,-2 0 25-15,-1-5-27 16,-2 5 1-16,2-2-1 16,-1 2-2-16,1 0-38 15,-4-1-79-15</inkml:trace>
  <inkml:trace contextRef="#ctx0" brushRef="#br0" timeOffset="203525.1151">6622 9866 339 0,'0'0'30'16,"0"0"30"-16,0 0-6 0,0 0 14 16,0 0-29-16,0 0-13 15,0 0 4-15,0 0 9 16,-22-53-10-16,19 53 11 15,3 0-22-15,0 0-15 16,0 0-6-16,0 5-2 16,18 12 5-16,4 7 10 15,2 0 0-15,3 3-11 16,1-1 1-16,-2-1 0 16,-3-3-3-16,0-1 4 15,-7-2-1-15,-1-4 0 16,-1-2-1-16,-8-4-3 0,-2-2 3 15,0-3-6-15,-2 0 0 16,1-2-18-16,-3 3-20 16,0-1 6-16,0-1-57 15,0 0-28-15,-2-3-66 16</inkml:trace>
  <inkml:trace contextRef="#ctx0" brushRef="#br0" timeOffset="203786.9685">6770 9924 413 0,'0'0'16'0,"0"0"18"15,0 0 15-15,0 0-2 16,0 0-25-16,-75 87-7 15,57-67 2-15,2 3-16 16,3-1 0-16,-1-2-1 16,5-1-4-16,5-4-3 15,1-3-15-15,3-5-29 16,0-2-22-16,0-5-96 16</inkml:trace>
  <inkml:trace contextRef="#ctx0" brushRef="#br0" timeOffset="204482.2854">7055 10106 362 0,'0'0'146'0,"0"0"-142"15,0 0 0-15,0 0 39 16,28-80-13-16,-19 68 3 15,-5 1-6-15,1 5-27 16,-2 3 31-16,-3 3 1 16,0 0-25-16,0 0-7 15,3 0 0-15,-1 3 0 0,2 11 21 16,2 6-20 0,0 5 6-16,0-2-7 0,1 4 0 15,1-1-7-15,-1-1-2 16,1-3-29-16,-4 0-11 15,-1-7-44-15,-1-2-52 16,-2-3-168-16</inkml:trace>
  <inkml:trace contextRef="#ctx0" brushRef="#br0" timeOffset="205196.8785">6167 9842 263 0,'0'0'182'15,"0"0"-106"-15,0 0-62 16,0 0 48-16,0 0-42 15,0 0 20-15,0 0-10 16,27 102-10-16,-6-66 6 16,0 3 1-16,4 4-27 15,-2 1 4-15,-3-4-4 16,-6-5-6-16,1-6 4 0,-6-13-33 16,-5-6-12-16,-2-10-13 15,-2 0-108-15,-3-14-66 16</inkml:trace>
  <inkml:trace contextRef="#ctx0" brushRef="#br0" timeOffset="205494.2828">6133 9842 502 0,'0'0'18'15,"0"0"6"-15,0 0 12 16,0 0 1-16,0 0 2 16,97-77-28-16,-69 72-1 0,-5 5-10 15,-4 0-8-15,-7 3 8 16,-3 13 0-16,0 4 1 16,-8 3-1-16,-1 2 4 15,0 4-5-15,-13 0 1 16,1-4 0-16,-4-2-3 15,2-3 3-15,4-4-15 16,4-6-40-16,3-5-92 16,1-5-171-16</inkml:trace>
  <inkml:trace contextRef="#ctx0" brushRef="#br0" timeOffset="205790.1211">6475 9663 569 0,'0'0'1'16,"0"0"17"-16,0 0 36 16,-72 97-36-16,61-64 12 15,3 4 5-15,5 4-20 16,3 2 9-16,0 5-16 0,14 4 0 15,8 1-4-15,3-2-3 16,0-1-2-16,2 0-7 16,0-7-20-16,-2-2 11 15,2-8-35-15,-3-8-3 16,3-7-33-16,-5-7-83 16</inkml:trace>
  <inkml:trace contextRef="#ctx0" brushRef="#br0" timeOffset="206116.9242">7129 9607 569 0,'0'0'3'15,"0"0"-1"-15,66 75 10 16,-39-41-4-16,1 5 18 16,-1 7-16-16,-4 5-4 15,-3 3 18-15,-5 2-22 16,-4 3 5-16,-7-1-7 15,-2-2-4-15,-2-3-3 16,0-5-45-16,-2-10-104 16,-10-7-135-16</inkml:trace>
  <inkml:trace contextRef="#ctx0" brushRef="#br0" timeOffset="206995.9937">8326 9794 689 0,'0'0'12'0,"0"0"-2"15,6 75-6-15,7-38 12 0,9 5-11 16,5 2 9-16,6 1-12 16,-2 4-2-16,-1 0 0 15,0-2 4-15,-6 0-8 16,-3-4 4-16,-5-4-7 15,-5-6 1-15,-7-8 1 16,-4-5-11-16,0-9 13 16,0-6-22-16,-1-5 12 15,-13 0-2-15,1-19-34 16,-4-12 33-16,1-6 6 16,-1-6 10-16,1-3 10 15,1 0-5-15,3 3-3 16,6 4 12-16,5 3-4 15,1 2-10-15,0 0 25 16,13-1-18-16,7 0 13 16,0 3-18-16,3 8 32 0,2 4-6 15,-1 8-28-15,0 8 5 16,-2 4-5-16,-4 0 0 16,-3 14-4-16,-3 8 5 15,-9 5-1-15,-3 6 0 16,0 4 0-16,0-4-2 15,-12-1-17-15,3-5-26 16,-1-8-14-16,2-6-92 16,2-10-114-16</inkml:trace>
  <inkml:trace contextRef="#ctx0" brushRef="#br0" timeOffset="207279.8239">9004 9648 644 0,'0'0'4'16,"0"0"-1"-16,0 0 62 16,-104 105-55-16,79-62 24 15,5 0 0-15,4 3-14 16,7-1 14-16,6 3-25 15,3 0-3-15,4 0-6 16,17-7-15-16,5-4 15 16,-1-6-55-16,6-7-8 0,-2-7 4 15,-1-8-25-15,-3-9-68 16,-7 0-51-16</inkml:trace>
  <inkml:trace contextRef="#ctx0" brushRef="#br0" timeOffset="207538.4081">9083 9818 716 0,'0'0'49'0,"0"0"-28"15,0 0 22-15,0 0-39 16,0 0-3-16,0 0 7 15,48 96-3-15,-24-65-10 16,0 1-3-16,4-3-2 16,-4-4-11-16,1 0-21 15,2-6-22-15,-7-1-19 16,-4-5-91-16,-2-10-117 16</inkml:trace>
  <inkml:trace contextRef="#ctx0" brushRef="#br0" timeOffset="207773.2714">9349 9869 41 0,'0'0'545'0,"0"0"-523"15,0 0 12-15,-90 87 1 16,65-56-17-16,0 8-16 15,-2-1 7-15,7 4-9 16,-2-4 1-16,5-1-11 16,6-6-13-16,5-7-33 15,6-9-82-15,0-10-189 16</inkml:trace>
  <inkml:trace contextRef="#ctx0" brushRef="#br0" timeOffset="208600.5449">9616 10137 54 0,'0'0'538'0,"0"0"-502"16,0 0-5-16,0 0-5 15,0 0-24-15,0 0 5 16,18-47 16-16,-2 38-19 16,1 2-3-16,0 4-1 15,1 3 1-15,-1 0-5 16,-1 8 1-16,-2 9-2 15,-3 2 2-15,-5 3 3 16,-1 2-1-16,-5 1-4 16,0 1-22-16,0 1 26 0,-8-3 1 15,-6 0-5-15,0-4-2 16,1-3 4-16,-1-5 3 16,1-4-2-16,2-2 1 15,4-4 0-15,2-2 1 16,2 0-16-16,3 0 11 15,0-2-33-15,0-5 38 16,2-1 3-16,8 1 4 16,3 3-7-16,1-1 2 15,1 4 0-15,5 1 24 16,0 0-12-16,3 0-9 0,-2 0 14 16,-2 0-13-1,2 0-6-15,-2 0 0 16,-2 0 1-16,-4 0-9 0,-1-8-5 15,0-3-66-15,-7-3-182 16</inkml:trace>
  <inkml:trace contextRef="#ctx0" brushRef="#br0" timeOffset="208923.3559">9892 9559 496 0,'0'0'100'0,"0"0"-82"16,89 51 47-16,-47-17-38 15,6 11-23-15,0 9 22 16,1 7-17-16,1 9 4 15,-8 7-4-15,-7 3-4 16,-7 4-5-16,-12 3 0 16,-4-4 0-16,-9-4 3 15,-3-4-2-15,0-9 2 0,-12-9-3 16,-7-12-25 0,-5-17-69-16,-4-15-302 0</inkml:trace>
  <inkml:trace contextRef="#ctx0" brushRef="#br0" timeOffset="218185.9155">8108 11048 610 0,'0'0'48'0,"0"0"56"0,0 0-22 15,0 0-10 1,0 0-1-16,0 0-53 0,0 0 17 16,-58 0-20-16,58 0-12 15,0 0 7-15,0 0-10 16,0 0-23-16,0 0-35 16,6 0-117-16,7 0 36 15,-4 9-184-15</inkml:trace>
  <inkml:trace contextRef="#ctx0" brushRef="#br0" timeOffset="218395.5134">8105 11608 791 0,'0'0'0'16,"0"0"-4"-16,0 0-34 16,0 0-30-16,0 0 0 15,0 0-91-15,-6 49-233 16</inkml:trace>
  <inkml:trace contextRef="#ctx0" brushRef="#br0" timeOffset="218608.395">8121 12204 772 0,'0'0'58'0,"0"0"41"16,-74 92-54-16,57-63-2 15,7-4-17-15,8-6-26 16,2-3-26-16,8-8-37 15,16-4-88-15,1-4-6 16,-1 0-254-16</inkml:trace>
  <inkml:trace contextRef="#ctx0" brushRef="#br0" timeOffset="218758.3043">8017 12867 708 0,'0'0'221'0,"0"0"-210"16,-54 81-11-16,66-78-41 16,21-6-144-16,7-37-190 15</inkml:trace>
  <inkml:trace contextRef="#ctx0" brushRef="#br0" timeOffset="236059.1299">10287 6161 192 0,'0'0'59'16,"0"0"-24"-16,-83 61-14 16,48-31 14-16,-1 5-2 15,-7-3-12-15,-2 4-8 16,-5 3-1-16,-4 1 0 0,0 2 4 15,-4-3 1-15,4 0-2 16,1 2 15-16,3 2-2 16,4 7-8-16,6 4-20 15,4 1 4-15,9 3-9 16,5-4 2-16,10 1-31 16,3-2-8-16,6 1-48 15,3 2-121-15</inkml:trace>
  <inkml:trace contextRef="#ctx0" brushRef="#br0" timeOffset="239005.4066">11052 10099 574 0,'0'0'1'15,"0"0"6"-15,0 0 41 16,0 0-12-16,0 0-2 16,0 0-8-16,0 0-20 15,-6 0 0-15,6 0-2 0,0 0-4 16,0-1 0 0,0-2 2-16,0 0-5 0,0-2 3 15,0 4 0-15,0-1-4 16,-3 0-11-16,0 1-5 15,-1-3-1-15,-2 4-11 16,3 0-3-16,0 0-32 16,0 0-57-16,0 0-63 15</inkml:trace>
  <inkml:trace contextRef="#ctx0" brushRef="#br0" timeOffset="241331.3359">6489 10851 664 0,'0'0'0'16,"0"0"-5"-16,0 0 5 15,-31 84 3-15,28-54 24 16,3 3-17-16,0-4 9 15,0-3-14-15,3-3-4 16,8-9 13-16,-2 1-13 16,4-5-1-16,-1-4 0 15,3-2 2-15,-2-3-7 0,-1 0 3 16,0-1-3 0,-3 0 2-16,1 0-2 0,-2 0 5 15,-2 0 0-15,0 0-3 16,3 0 2-16,-5 0 1 15,4 0 0-15,-1 5-6 16,2 5 10-16,3 5-4 16,0 7 6-16,3 6-3 15,0 1 5-15,-2 3-8 16,1-6 1-16,-4-1-2 16,2-3 1-16,-1-7-6 15,0-2-27-15,0-7-52 16,-2-6-51-16,-3-3-103 15</inkml:trace>
  <inkml:trace contextRef="#ctx0" brushRef="#br0" timeOffset="241735.1043">6758 11059 639 0,'0'0'33'0,"0"0"-10"16,0 0 39-16,-63 94 10 16,56-62-36-16,7 1 5 15,0 2-21-15,16 1-4 16,8-1 4-16,10-7-18 16,5-7-2-16,2-11 0 15,2-10-16-15,-3 0-3 0,-4-19-4 16,4-7-17-1,-9-5 25-15,-4-4-15 0,-6 2 14 16,-8 0 9-16,-8 1-3 16,-5 4 10-16,0 1 5 15,-15 4-5-15,-6 3 24 16,-3 4 2-16,-1 7 8 16,0 5-9-16,-5 4-24 15,3 0 16-15,0 9-16 16,3 5 6-16,5 0-14 15,5 2-7-15,9-2-53 16,5-2-59-16,0-3-122 0</inkml:trace>
  <inkml:trace contextRef="#ctx0" brushRef="#br0" timeOffset="242104.5743">7395 11021 422 0,'0'0'20'0,"0"0"11"15,0 0 34-15,0 0-20 16,28 86 4-16,-25-57-21 16,-3 0-3-16,0 6 24 15,0-3-6-15,-7-1-9 16,-5-5-1-16,0-1-15 16,-3-4 13-16,3-2-23 15,0-5-3-15,3-4-10 16,0-7-21-16,3-1-3 15,-1-2-55-15,-2-10-105 16,0-12-192-16</inkml:trace>
  <inkml:trace contextRef="#ctx0" brushRef="#br0" timeOffset="242326.4423">7123 10981 699 0,'0'0'35'0,"0"0"73"16,0 0-26-16,0 0-55 16,0 0-27-16,0 0-12 15,23-31-43-15,-1 24-121 16,-3 3-140-16</inkml:trace>
  <inkml:trace contextRef="#ctx0" brushRef="#br0" timeOffset="242545.3166">7531 11276 627 0,'0'0'201'0,"0"0"-192"15,0 0-7-15,0 0-4 16,0 0-74 0,0 0-96-16,0 1-267 0</inkml:trace>
  <inkml:trace contextRef="#ctx0" brushRef="#br0" timeOffset="243461.1565">6625 11125 226 0,'0'0'81'16,"0"0"-23"-16,0 0 23 15,0 0-8-15,0 0-13 16,0 0-1-16,-9 0-37 16,9-2 22-16,-1 2 6 0,1 0-2 15,0-1 4-15,0 1-33 16,0 0-8-16,0 0-7 16,0 10 4-16,0 12-8 15,0 6 0-15,0 1 7 16,7 3-3-16,1 2-1 15,-1 0-3-15,-1-1 10 16,-1-4-4-16,-2-2-3 16,-2-5-3-16,2-5 3 15,-3-5-2-15,0-3-1 16,0-8 0-16,0 2 0 0,0-3-13 16,3 0-6-16,-3 0-21 15,0 0-38-15,0 0-9 16,0 0-75-16,0 0-208 15</inkml:trace>
  <inkml:trace contextRef="#ctx0" brushRef="#br0" timeOffset="245892.0389">9452 10858 428 0,'0'0'70'0,"0"0"-8"16,0 0-1-16,0 0-17 15,0 0 40-15,0 0-12 16,-39-53-39-16,27 51 3 15,-6 2-20-15,-4 0-6 16,2 16-9-16,-5 15-1 16,4 8 0-16,-1 11 0 15,5 3 1-15,5 2-1 16,7 3 0-16,5-1-1 16,0-4-4-16,10-6 5 0,14-5 0 15,6-7-3-15,5-7-5 16,0-10-9-16,-4-13-10 15,-1-5-8-15,-5 0 29 16,-4-11-2-16,-3-4 3 16,-9-2 0-16,-4 0 7 15,-5 1-2-15,0 2 0 16,0 3 1-16,-11 2 10 16,-3 5-11-16,-5 0 6 15,-3 4 11-15,0 0-16 16,-3 8-2-16,3 9 1 15,0 4-7-15,-2 3-1 16,7 1 0-16,6-3-16 0,5 0-8 16,6-5-59-1,0-6-112-15,14-11-242 0</inkml:trace>
  <inkml:trace contextRef="#ctx0" brushRef="#br0" timeOffset="246319.5733">9758 11080 338 0,'0'0'320'16,"0"0"-292"-1,-61 74 11-15,45-43 27 16,7 2-36-16,4-1-25 0,5 3 17 15,0-5-20-15,7-3-1 16,13-5-1-16,5-3-6 16,5-8 5-16,-2-4-23 15,2-7-9-15,-2 0 18 16,-3-7-4-16,-2-12 16 16,-7-4-3-16,-1-4-7 15,-6 0 13-15,-7-2-2 16,-2 3 4-16,0 0 3 15,-10-1-5-15,-9 2 0 0,-6 0 19 16,-2 3-16 0,-3 2 10-16,-1 6-3 0,3 6-7 15,1 8 11 1,3 0-6-16,0 5-6 0,6 14-4 16,8 3-24-16,8 0-23 15,2-1-65-15,0-4-170 16</inkml:trace>
  <inkml:trace contextRef="#ctx0" brushRef="#br0" timeOffset="246619.4025">10317 11174 511 0,'0'0'11'15,"0"0"1"-15,-15 95 14 16,6-51 3-16,1 4-23 16,-5 1 3-16,1-1-4 15,-4-3 0-15,4-5 20 16,0-4-13-16,-1-7-7 15,2-9-4-15,2-6-1 16,0-10-23-16,2-4-57 0,-2 0-97 16</inkml:trace>
  <inkml:trace contextRef="#ctx0" brushRef="#br0" timeOffset="246843.2744">9983 11206 801 0,'0'0'55'0,"0"0"11"16,0 0-21-16,0 0-41 15,0 0-8-15,0 0-5 0,42-12-23 16,-11 12-35-16,5 0-125 15,-1 0-196-15</inkml:trace>
  <inkml:trace contextRef="#ctx0" brushRef="#br0" timeOffset="247015.176">10500 11361 606 0,'0'0'247'0,"0"0"-227"0,0 0 15 16,0 0-35-16,0 0-54 15,0 0-197-15</inkml:trace>
  <inkml:trace contextRef="#ctx0" brushRef="#br0" timeOffset="254700.3142">6415 12348 448 0,'0'0'4'16,"0"0"3"-16,0 82 1 15,13-61 20-15,4-4 8 16,4-5-35-16,1-8 13 16,2-3-8-16,-2-1-2 15,2-3 9-15,-2-12-5 16,-5-6 10-16,2-3-3 16,-8-1-9-16,-7 0 12 15,-4 3-4-15,0 1 8 0,-1 2 3 16,-14 2-4-1,-6 2 5-15,0 1-12 0,-6 4-7 16,2 2 10-16,-2 3-12 16,6 4 11-16,0 1-6 15,3 0-7-15,5 1-4 16,1 10 1-16,9 1-11 16,0 0-4-16,3 3-46 15,0-1-30-15,9 0-57 16,3-4-87-16</inkml:trace>
  <inkml:trace contextRef="#ctx0" brushRef="#br0" timeOffset="254896.2022">6756 12368 625 0,'0'0'6'0,"0"0"-3"16,0 0-2-16,0 0-1 15,0 0-49-15,0 0-201 16</inkml:trace>
  <inkml:trace contextRef="#ctx0" brushRef="#br0" timeOffset="255352.5323">6958 12168 607 0,'0'0'35'16,"0"0"-26"-16,0 0 19 15,0 0-11-15,0 0-5 16,-8 86-3-16,22-69 1 16,7 0-7-16,1-3 4 15,2-4 1-15,0-5-5 16,1-2 2-16,-1-3-2 16,1 0-2-16,-1-5 2 0,-1-10-3 15,-4 0 0-15,-3-3-4 16,-7 5 4-16,-4 3 0 15,-2 1 0-15,0 4 16 16,-2 2 23-16,1 0-13 16,-2 3 26-16,3 0-22 15,-3 0-20-15,4 0 8 16,-1 6-13-16,-3 11 4 16,6 3 9-16,-1 6-16 15,1-2 0-15,5 1-2 16,0 1-8-16,6-2-22 15,0-2-86-15,-2-6-68 0,-9-7-379 16</inkml:trace>
  <inkml:trace contextRef="#ctx0" brushRef="#br0" timeOffset="257560.8853">9589 12191 99 0,'0'0'270'15,"0"0"-251"-15,0 0 41 16,0 0 16-16,0 0-23 16,0 0-15-16,-16-59 5 15,13 50-8-15,0 1 18 16,0 3-2-16,0 2 2 0,-5 1-5 15,1 2-33-15,-2 0-6 16,-5 4-9-16,-2 10-5 16,1 11-1-16,-3 3 5 15,-1 5 1-15,5 2-1 16,-1 1 4-16,2 1-5 16,7 0 2-16,3-3 0 15,3-5 5-15,0-2-5 16,3-4 0-16,14-5 0 15,2-3-2-15,5-6 1 16,1-3 1-16,2-6-1 16,0 0 1-16,3 0 2 15,0-4-2-15,-2-7 0 16,-4 0-1-16,-4-3-1 16,-6-1 2-16,-4-2 0 0,-4 0 2 15,-6-1-1-15,0 1 3 16,0-2 6-16,-19 1-5 15,-1 0-6-15,-8 1 1 16,-2 3 0-16,-1 5 2 16,1 6-2-16,2 3 0 15,1 0-2-15,5 6-4 16,4 8-10-16,7 3-27 16,7 0-43-16,4-1-16 15,0-3-103-15</inkml:trace>
  <inkml:trace contextRef="#ctx0" brushRef="#br0" timeOffset="257777.3655">9869 12403 816 0,'0'0'18'15,"0"0"30"-15,0 0-9 16,0 0-32-16,0 0-7 16,0 0-23-16,-3 5-63 15,5-4-52-15,4-1 12 16,4 0-299-16</inkml:trace>
  <inkml:trace contextRef="#ctx0" brushRef="#br0" timeOffset="258412.0013">10296 12100 222 0,'0'0'272'0,"0"0"-261"0,0 0 53 16,0 0 11-16,0 0-13 15,0 0-28-15,-27-29 19 16,17 29-2 0,-5 0-4-16,0 0-12 0,-4 9-16 15,-3 11-18-15,-1 6 10 16,0 2-2-16,1 5-5 15,2 1 16-15,1 2-3 16,6 0 0-16,4-2 4 16,6-3-21-16,3-1 11 15,0-6-11-15,18-3-2 0,4-4 0 16,5-3 2 0,3-3-2-16,5-4-6 0,1-2-5 15,0-5 12-15,2 0-10 16,-7 0-5-16,0-9 10 15,-7-5-16-15,0-2 22 16,-6 1-6-16,-5-1 0 16,-7 1 6-16,-4-1 0 15,-2 1 2-15,0 0 8 16,0 3-1-16,-11 3 6 16,-4 3 19-16,-1 3-34 15,-2 3 11-15,3 0-8 16,-4 1 6-16,1 18-8 15,1 1-1-15,1 6 0 0,4 3-2 16,6-3-4-16,1-1-6 16,4-3-8-16,1-2-38 15,0-6-7-15,1-6-75 16,7-4-19-16,0-4-177 16</inkml:trace>
  <inkml:trace contextRef="#ctx0" brushRef="#br0" timeOffset="271030.2586">22636 2938 689 0,'0'0'4'0,"0"0"-4"16,0 0 9-16,0 0 1 15,0 0 0-15,0 0 7 16,0 0-15-16,100-31 13 16,-58 24-15-16,7 2 21 15,4 2-7-15,8-1-11 16,7 0 28-16,8 3-23 16,7-1-8-16,7 2 15 15,1 0-10-15,-2 0-2 16,2 0 6-16,0 0 1 0,0 0-2 15,2 0-2-15,-2 0-1 16,1-3 14-16,-2 3-14 16,-5-1-5-16,-3 1 0 15,-5 0 10-15,4-3-10 16,-5 3 0-16,-2-3 0 16,-8 2-1-16,-11 0 3 15,-8-2-2-15,-7 0 0 16,-10 3 2-16,-12-1-2 15,-5-2 1-15,-10 3 0 16,-3 0 26-16,0 0-10 0,0-2 1 16,0 2-18-1,0 0-44-15,-3 0-7 16,-12 2-87-16,-1 1-163 16</inkml:trace>
  <inkml:trace contextRef="#ctx0" brushRef="#br0" timeOffset="281486.2168">28885 7179 441 0,'0'0'9'16,"0"0"-9"-16,0 0 15 15,0 0-1-15,0 0 18 16,0 0 19-16,0 0-23 0,-10-35-4 15,10 31-10-15,0 3 2 16,0-2 9-16,0 1-24 16,0 2 4-16,0 0-5 15,0 0-8-15,0 0 3 16,0 0 0-16,0 7 5 16,0 12-7-16,0 11 16 15,0 8-9-15,0 8 0 16,0 5 0-16,-1 5 3 15,-2-1-3-15,1 4 3 16,-1 2 2-16,0-3 3 16,2-1-8-16,-1 4 0 0,1-5 0 15,1-1-3 1,0-3 6-16,0-2-1 0,0 1 2 16,0 2 5-16,0 0-12 15,0-1 3-15,1 0 0 16,-1-8 0-16,0 2 0 15,0-1 0-15,0-4 3 16,0-1-3-16,0-9 0 16,0-3 0-16,0-9 2 15,0-2-7-15,0-3 8 16,0-5-3-16,2 1 0 16,-1-7-5-16,-1-2 5 15,2 1-6-15,-2-2 6 16,0 0 4-16,0 0-3 15,0 0 4-15,0 0 9 0,1 0-9 16,1 0-4-16,1 0-1 16,3-5-3-16,0 2 0 15,2 0 3-15,2-2 0 16,0 2-3-16,6 0 3 16,2 2-2-16,3 1 1 15,5 0 1-15,2 0-1 16,6 0 1-16,4 0 0 15,3 0 0-15,3 0 3 16,0 0-4-16,3 0 1 16,3 0 0-16,7 0 7 15,5 0-6-15,6 0 2 0,-4 1 3 16,0 5-2 0,-3-6-4-16,0 0 0 0,0 0 0 15,2 0 1-15,-2 0-1 16,0 0 0-16,2 0-1 15,0 0 5-15,1 0-4 16,0 0 0-16,0 0 0 16,-1 0-1-16,-1 0 3 15,-2 0-2-15,0 0 0 16,2 0 4-16,4 0-6 16,1 0 2-16,-3 0 0 15,-4 0-3-15,-3 0 3 16,-4 0 0-16,1 0-1 0,-2 0 5 15,2 0-7-15,-4 5 3 16,-3-3 0-16,-3 1-2 16,-6-2 4-1,-2 1-2-15,-6-1 3 0,-1-1 2 16,0 0-5-16,-1 0 0 16,2 0 3-16,0 0 2 15,-2 0-3-15,-3 0-2 16,-3 0 0-16,-3 0 4 15,-3-1-4-15,-4-1 0 16,-3 1 1-16,-2-1 10 16,-1-1 1-16,-1-2 5 15,1 3-5-15,0-2-8 0,-1 1-4 16,0-4 0-16,0 1 1 16,1-4 15-16,0 1-9 15,1-5 8-15,-1-1 7 16,1-2-19-16,1-5 11 15,4-2-13-15,-2-2 8 16,-1-4 4-16,4-6-11 16,-3 0-2-16,0-5 3 15,0-7 3-15,2-1-10 16,-1 3 4-16,1-3 0 16,-2 6 4-16,-1-2-3 15,2 3 3-15,-2 0 21 16,0 1-19-16,1 4 2 15,-3 1-5-15,1-2 6 0,-3 2-7 16,2 1-2-16,-1 2 0 16,-2 2 0-16,1 3 6 15,-1 0-6-15,-4 1 1 16,0 1 8-16,0 4 4 16,0 2-11-16,0 1 2 15,0 2 4-15,0 0 0 16,0 1-8-16,0 3 0 15,0 1 0-15,0 3-2 16,0 1 5-16,-1 2-3 16,-2 2 2-16,3 0-1 15,-5 1-2-15,4 0-1 16,-1 2 1-16,-2-4-7 16,-1 2 8-16,0 1 0 0,0-1-4 15,0 3-1-15,-2-3 4 16,-2 1-3-16,-3 1-7 15,-2 1 0-15,-3 0 11 16,-1 0 0-16,-6 0-8 16,-1-3 1-16,-4 0 4 15,-4 2-2-15,-4 0 2 16,-4-2-4-16,-4 0 7 16,-3-1 0-16,-3 0 0 15,-4 1-1-15,-3-1 1 16,-2 0 0-16,-3 1-3 0,-1-1-1 15,-1 0 8 1,-4 1-4-16,5-2 3 16,0 4 3-16,0-2-8 0,-4 3 2 15,-3 0 0-15,-1 0 1 16,5 0-1-16,3 0 0 16,4 0 0-16,2 0 5 15,2 0-6-15,1 0 1 16,2 0-3-16,5 0 0 15,2 0 3-15,1-1 0 16,1 1 1-16,4 0 3 16,-1 0-4-16,5 0 0 15,-1 0-5-15,1 0-3 0,1 0 8 16,-1 1 0-16,3-1-5 16,1 1-2-16,3-1 5 15,-3 0 2-15,2 0-9 16,-1 0 5-16,-2 2 4 15,-2-1 0-15,1 2-5 16,-2-3 9-16,0 2-4 16,1-2 0-16,1 0-2 15,6 0 0-15,-1 0 2 16,4 0 0-16,3 0 6 16,0 0 3-16,5 0-9 15,1 0 0-15,2 0 3 16,3 0 3-16,1 0-4 15,3 0 0-15,-1 0 2 0,0 0 2 16,2 0-6-16,1 0 0 16,0 0 3-16,1 0-3 15,-1 0 0-15,-2 0 0 16,4 0-1-16,0 0 6 16,0 0-5-16,3 0 0 15,-1 0 0-15,1 0-6 16,-2 0 6-16,1 0-12 15,-2 0-8-15,-2 11-81 16,2-4-36-16,0-7-205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0:08:52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8888 2238 323 0,'0'0'92'16,"0"0"-83"-16,0 0 45 15,0 0 19-15,0 0-25 0,0 0 2 16,0 0-24-1,0 0 11-15,-12 0-7 0,12 0-12 16,0 0 5-16,0 0-23 16,0 0-6-16,0 0-4 15,0 0-41-15,0 0 12 16,0 0 1-16,7 1 34 16,5 4-4-16,-1-3 2 15,5 4 0-15,-1-1-1 16,3 1 5-16,0 2-1 15,0-5-6-15,1 3-8 16,-1-3 17-16,2-1-1 0,2 1 1 16,-1-3 0-1,4 0 6-15,2 0-6 0,-2 0 0 16,5 0 1-16,0 0-1 16,0-3 2-16,1 3-2 15,-1-2 7-15,-2 2-6 16,-1 0-1-16,1-2 1 15,-2 2 0-15,-2 0 11 16,1 0-10-16,-1-1 3 16,6 1 2-16,-3 0-5 15,2 0-2-15,1 0 0 16,0 0 4-16,1 0-2 16,1 0-1-16,-1 0-1 0,2 0 2 15,-2 0 1 1,1 0-4-16,-1 0 1 0,0-2 0 15,1 0 2-15,-4-1-2 16,0 1 0-16,-4 2 1 16,1 0 1-16,-2 0-2 15,-1 0 0-15,-1 0 2 16,3 0 3-16,0 0-1 16,3 0 2-16,1 0 2 15,0 0-5-15,1 0-3 16,-1 0 0-16,6 2 3 15,1-2 1-15,5 0-3 16,2 0-1-16,3 0 15 16,4 0-12-16,-2 0-3 0,-2 0 1 15,1 0 2-15,-4 0 6 16,0 0-9-16,-2 0 1 16,0 0 2-16,1 0-2 15,2 0-1-15,-1-2 0 16,2-1 1-16,-3-2 4 15,-2 5-5-15,-2-2 0 16,1 2 1-16,-2 0 0 16,-1 0-1-16,-1 0 0 15,-3 0 0-15,-1 0 0 16,0 0 0-16,-2 0 0 16,1 2-1-16,-3 1 4 15,3 0-3-15,-1-1 0 16,0 1 1-16,1 1-4 15,-1 1 5-15,-2 2-2 0,1-3 2 16,-1 2 0 0,0-1-2-16,0 0 0 0,1 1 1 15,0-3 9-15,1 4-6 16,-3-2-3-16,3-2 4 16,0 2 1-16,2-1-6 15,0-2 0-15,1-2 3 16,-1 0 10-16,4 0-9 15,-1 0 1-15,3 0 11 16,-2 0-14-16,3 0-2 16,-1 0 0-16,-1 0 2 15,-4 0 1-15,-1 0-1 0,-2 1 4 16,-1-1 16 0,-3 3-21-16,-1 0 7 0,0 0-8 15,-1 2 3-15,1-5 1 16,-3 3-3-16,-3-2-1 15,-1 1 3-15,-4-1-1 16,-1 1-2-16,2-1 0 16,-5 1 2-16,-4-1 0 15,-2-1-2-15,-1 0 0 16,1 0 3-16,-1 0 0 16,2 0-3-16,-3 0 0 15,0 0 4-15,0 0 8 16,0 0-1-16,1 0 0 0,1 0 8 15,-1 0-16-15,-1 0 1 16,0 0-4-16,0 0 5 16,0 0 2-16,0 0-7 15,0 0-3-15,0 0-12 16,0 0-130-16,0 0-156 16</inkml:trace>
  <inkml:trace contextRef="#ctx0" brushRef="#br0" timeOffset="5449.9769">12715 6888 455 0,'0'0'34'0,"0"0"1"15,0 0 11-15,0 0-21 16,0 0 11-16,0 0-3 15,0 0-24-15,-13 0 13 16,13 0-17-16,0 0 7 16,0 0-10-16,0-2 3 0,0 2-10 15,0 0 5-15,0 0 0 16,0 0-3-16,0 0-5 16,0 0 7-16,0 0-2 15,0 0 6-15,9 0-4 16,-2 0 1-16,2 0 0 15,0 0 1-15,0 0 0 16,0 0-1-16,-1 0 0 16,0 0 1-16,0 0-3 15,-2 0 2-15,0 0 0 16,1 0-1-16,-1 3 3 16,0-2-2-16,3 1 0 0,1-2 1 15,3 3-3 1,0-3 2-16,3 0 0 0,4 0 0 15,-1 0 6-15,5 0-6 16,3 0 0-16,3 0 4 16,3 0-6-16,1 0 2 15,3 0 0-15,-4 0 0 16,1 0 1-16,-4 0-1 16,1 0 0-16,-2 2 0 15,-2-2 0-15,1 2 0 16,0-2 0-16,1 0-1 15,1 0 3-15,-4 0-2 16,3 0 0-16,-3 0 2 16,0-2-4-16,-5 2 2 0,1-2 0 15,-3 2 0 1,0 0 2-16,-2 0-2 0,1 0 0 16,-3 0 0-16,1 0-2 15,-2 0 2-15,2 0 0 16,-4 0 0-16,0 0 2 15,0 0-2-15,-1 0 0 16,-2 0 1-16,1 0-4 16,-3 0 3-16,4 0 0 15,2 0 2-15,1 0 5 16,2-3-3-16,-1 3-4 16,0 0 8-16,2-2-8 15,2 1 1-15,3-2-1 16,-1-1 13-16,3 0-11 15,3-1 3-15,0 0 3 0,-1-2-7 16,1 4 16-16,-4-3-14 16,1 3-2-16,-2-1 3 15,0 3 0-15,-2-1-4 16,1 2 0-16,-1 0 0 16,2 0-1-16,-2 0 1 15,4 0 0-15,1 0-2 16,0 0 5-16,3 2-3 15,0 0 0-15,2-2 1 16,3 0-3-16,-2 0 2 16,6 0 0-16,0 0 1 15,4-4 3-15,2-2-4 16,-1 2 0-16,1-3 4 0,0 2-1 16,-2 0-1-1,-2 3-1-15,-1-1 4 0,-5 1-3 16,0 1-2-16,-3-1 0 15,-2 2 5-15,-3 0-6 16,-2 0 1-16,1 0 0 16,-2 0 4-16,-1 0-1 15,-3 0-3-15,-2 0 0 16,2 0 2-16,0 0-3 16,1 0 1-16,-2 2 0 0,2-1-1 15,-2 1 3 1,0 1-2-16,-1-2 0 0,0 2 0 15,0-2-1-15,-1 1 1 16,0 0 0-16,1 1-1 16,-2 0 3-16,5-2-2 15,-1 2 0-15,-1-1 1 16,3-1-1-16,3-1 0 16,-1 0 1-16,4 0 15 15,-4 0-14-15,0 0 5 16,-7 0-7-16,-4 0 8 15,-3 0-5-15,-5 0-3 16,0 0 7-16,-1 0 23 16,-2 0-24-16,0 0 12 0,0 0-2 15,0 0-11-15,0 0 21 16,0 0-11-16,0 0-4 16,0 0 10-16,0 0-16 15,0 0-4-15,0 0-1 16,0 0-1-16,0 0-8 15,0 0-5-15,5 0-74 16,-1 7-91-16,-4 1-4 16</inkml:trace>
  <inkml:trace contextRef="#ctx0" brushRef="#br0" timeOffset="19459.1694">15549 3471 238 0,'0'0'70'0,"0"0"-55"16,0 0 20-16,0 0-1 16,0 0 1-16,0 0-28 15,0 0 0-15,0 0 10 16,0-1-15-16,0 1 10 15,0 0-11-15,0 0 2 16,0 0-5-16,0 0 4 16,0 0-2-16,0 0 6 0,-3 0-1 15,2 0 1 1,-1 0 3-16,1 0-9 0,1 0 14 16,-2 0-8-16,2 0-1 15,-1 0 10-15,-4 0-5 16,2 0 11-16,-4 0-13 15,1 0-7-15,0-2 16 16,0 0-14-16,1 0-1 16,-3-3 9-16,2 2-8 15,0 3-3-15,-3 0 0 16,-3-2 0-16,0 2-1 16,-1 0 1-16,-1 0 0 0,2 0 0 15,-1 0 3 1,-2 0-3-16,1 0 0 0,2 0 2 15,-2 0 3-15,3 2-3 16,-3 1 0-16,0 0 5 16,0 1-1-16,-2-2-4 15,2 3 0-15,0 0 6 16,0 0-9-16,1 0 3 16,2 0-2-16,1 0 0 15,-1 2 1-15,2-2-1 16,-1 5 0-16,-2-3 0 15,0 3 0-15,-1 1 1 16,-1 4-1-16,-5 0 6 16,1 2-6-16,-4 3 0 15,1 0 2-15,-2 4 3 0,2-3 1 16,1-1-6 0,1 0 0-16,2-3 3 0,3-2 0 15,1 1-3-15,4 1 0 16,1 0 1-16,1 5 3 15,3 0-4-15,2-2 0 16,2 3-1-16,0 2 5 16,0 0-4-16,9 3 0 15,1-2 1-15,-1-1-1 16,2 2 0-16,-1-2 4 16,1-3 1-16,-2-2 0 15,3 0-5-15,-2-3 0 16,1 0 3-16,2 0 1 15,-1 0-3-15,0-1 2 0,-2 0 4 16,1-1-5-16,1-2 2 16,0 1-4-16,-1-2 3 15,3 1-5-15,2-4 2 16,4-1 0-16,4-3 1 16,2-5 3-16,4 0-4 15,0 0 0-15,1 0 4 16,-2-5-4-16,0-5 3 15,0 0-3-15,-2-2 0 16,-3-1 2-16,0 0-3 16,-5-2 1-16,-1-1 0 0,0-1 7 15,-5-1-7 1,2-1 4-16,-6 0 5 16,-1-1-3-16,-1-2 3 15,-4-2 5-15,0-5-12 0,0-2 11 16,-2 3-11-16,-1-1-2 15,0-1 8-15,0-2-6 16,0-2 2-16,0-2-3 16,-1 2 0-16,-2 0 18 15,-3 2-15-15,-1-2 3 16,-1 3-2-16,2 2 1 16,-3 2 10-16,-1 5-14 15,-1 1 2-15,2 5 16 16,-3 0-18-16,2 2-2 0,1 2 0 15,-1 4-4-15,4 2 1 16,0 6-37-16,-1 0-72 16,1 0-48-16</inkml:trace>
  <inkml:trace contextRef="#ctx0" brushRef="#br0" timeOffset="20725.2494">18345 3470 362 0,'0'0'44'16,"0"0"-1"-16,0 0 16 16,0 0-18-16,0 0-1 15,0 0 9-15,-97-37-14 16,80 34 8-16,-1-2-18 0,-1 5-18 15,2 0 13-15,-2 0-19 16,-5 0-1-16,-1 5 0 16,-2 4-4-16,0 6 4 15,0 2 0-15,2 1 4 16,-3 6-15-16,1 2 17 16,3 2-6-16,4 4 0 15,1 3-3-15,4 1 3 16,0 4 0-16,5-1 2 15,2 0-10-15,1 0 7 16,4-3 1-16,3 1 0 16,0-3-1-16,0 2-2 15,0-2 3-15,9 0 0 0,4 2 2 16,7-4-2 0,1-1 0-16,3-2 0 0,2-4 3 15,6-3-6-15,2-5 3 16,3-4 0-16,2-7-7 15,-2-5 3-15,2-1 4 16,0 0 0-16,0-7 1 16,-7-6-1-16,-2-2 0 15,-9 0 0-15,-1-3 6 16,-4 2-6-16,-3-4 6 16,2 0 2-16,-1-1 1 15,-2-2-5-15,1-2-1 16,1-2 2-16,0 0 3 15,3-3-7-15,-1 0-1 0,-1 0 0 16,-1-1 4-16,-5-3-4 16,-3-1 0-16,-6-4 1 15,0-1 12-15,0-2-6 16,-11 5-3-16,-7 0 9 16,-4 7-4-16,-7 2-8 15,-2 5-1-15,-3 3 0 16,-6 6 2-16,-4 9-1 15,-3 5-1-15,0 0 0 16,0 7-16-16,3 13 6 16,7 5-59-16,7 3-39 15,11-4 2-15,6-5-432 16</inkml:trace>
  <inkml:trace contextRef="#ctx0" brushRef="#br0" timeOffset="22282.5344">22482 3500 294 0,'0'0'65'0,"0"0"16"15,0 0-21-15,0 0-1 16,0 0-8-16,0 0-22 15,-73-66-15-15,63 57 28 16,-1 6-20-16,-1-2-10 16,2 5-12-16,-3-1 3 15,-3 1-6-15,-1 0 3 16,-1 0 0-16,-5 14-8 16,-2 2 10-16,-2 4-2 0,0 1 0 15,1 1-1 1,1 3 0-16,5 1 1 0,-1 3 0 15,6 0-5-15,0 3 8 16,3 2-3-16,1-1 0 16,1 0-1-1,4 0 1-15,3-2 0 0,0-2 0 16,3-2-4-16,0-1 4 16,0-2 0-16,2-1-4 15,7 1 6-15,2 1-3 16,0-3 1-16,1 1 0 15,3-1-2-15,-2-2 3 16,2 0-1-16,-1-2 0 16,0-1 2-16,0-2-2 15,1-1 0-15,1 0 0 0,5 1-3 16,1 0 5 0,0-4-2-16,3 1 0 0,0-4 5 15,0-4-5-15,1-4 0 16,-1 0 3-16,2 0 8 15,0 0-8-15,0-8-2 16,1-2 4-16,0-4 0 16,1-1 4-16,-1-3-4 15,-1-2-2-15,1 0 3 16,-4 0-4-16,2-1-2 16,-4 0 0-16,-1-2 6 15,-3-4-6-15,1 2 1 16,-2-2 2-16,-3 0 11 15,-1 2-9-15,-3-1 0 16,-3-3 13-16,-1 4-17 0,-3 0 17 16,0-3-16-16,-1 3 0 15,-2-1 26-15,0-1-16 16,0-1 14-16,0 3 4 16,-9 0-27-16,-2-1 17 15,-3 4-5-15,-2 0-9 16,-1 0 29-16,0 2-34 15,-4 2 8-15,1 0 12 16,-6 2-14-16,3-1-2 16,1 2 0-16,-1 4-2 0,0 2-1 15,2 5-2 1,0 2-17-16,1 2-6 0,-2 2-39 16,-1 16-6-1,-3 8-41-15,3 2-19 0,-3-5-43 16</inkml:trace>
  <inkml:trace contextRef="#ctx0" brushRef="#br0" timeOffset="28583.2517">16164 3663 150 0,'0'0'60'0,"0"0"-31"15,0 0-23-15,0 0 30 16,0 0 47-16,0 0-70 15,0 0 1-15,-17-3 8 16,17 2-20-16,0-3 11 16,-1 4-9-16,1 0 0 0,0 0 15 15,0 0-18 1,0 0 9-16,0 0-1 0,0 0-5 16,0 0 6-16,-2 0-10 15,2 0 0-15,-1 0-6 16,1 0 4-16,0 2 2 15,0 9 2-15,0 5 3 16,-2 4 3-16,1 3 2 16,-1 2-2-16,1 0 20 15,-3 5-9-15,1 0-8 16,0-1 9-16,1-3-15 16,2-2 1-16,0-3 0 15,0-3-6-15,0 0 5 16,0 0-1-16,2 0-4 0,1 3 0 15,-2-1 2-15,1 4 3 16,0 0-3-16,1-2 2 16,0 1-1-1,0 2-1-15,-1 0-2 0,-1 0 0 16,2-2 2-16,-3-7-3 16,2-2 1-16,-1-1 0 15,-1-1 2-15,0-3 0 16,0 2-2-16,0-4 0 15,0 0-2-15,0 1 2 16,0-4 0-16,2 3 0 16,-2-3 2-16,0-2-2 15,0-2 0-15,0 0-5 0,0 0-2 16,0 0 5-16,0 0 2 16,0 1 0-16,0-1 2 15,0 0 1-15,0 0-3 16,0 0 0-16,0 0-11 15,0 0 7-15,2 0 2 16,-2 0-6-16,1 0 5 16,4 0-6-16,2 0 9 15,0 0 0-15,4 0 1 16,0 0 0-16,0-3 1 16,1 2-2-16,1-1 4 15,-1 2 0-15,0 0-4 16,-1 0 6-16,-1 0-4 15,-1 0 5-15,2 0-5 0,-4 3-2 16,3 3 7-16,-1-2-4 16,-1 1-3-16,1 0 0 15,3-1 2-15,-2 0-1 16,3 3-1-16,0-4 1 16,0 1 16-16,2-1-15 15,0-1-2-15,3 1 2 16,2-1-1-16,0 0 8 15,2-1-8-15,1 0-1 16,0 2 4-16,0-1 0 16,1 1-4-16,0-3 0 15,4 4 1-15,-1-4 0 0,4 1 0 16,0-1-1-16,4 0 5 16,-2 0-4-1,-1 0-1-15,-2 3 0 0,-1-1-1 16,-4-1 0-16,2 2 1 15,-5 0 0-15,4 0-1 16,-1 1 3-16,2-2-2 16,0 1 0-16,1 0 1 15,3-2-3-15,2 2 2 16,1-3 0-16,2 0 1 16,0 0 2-16,3 0-3 15,-3 0 0-15,1 0 0 16,0 0 0-16,2-3 0 0,-2 1 0 15,-2-1 0-15,-1 0 1 16,-1 2-1-16,0-1 0 16,-2 2 2-16,-1-2-4 15,1 1 2-15,-1-1 0 16,-2-3 0-16,2 0 2 16,-2 1-2-16,2-2 0 15,-1 0 1-15,-3 1-1 16,0 0 0-16,0 1 1 15,-1 2-2-15,0 1 3 16,-1-1-2-16,-4 2 0 16,-3 0 0-16,-1 0-1 15,-4 0 1-15,1 0 0 0,-2 0-2 16,-2 0 4-16,1 0-2 16,-2 0 0-16,3 0 0 15,0 0-1-15,1-1 1 16,2-3 0-16,1-1 1 15,-2 1 11-15,2 0-8 16,-3 0-4-16,3 0 4 16,-2-2-4-16,2-1 0 15,2-1 0-15,2 2 1 16,-1-2 2-16,4-1-3 16,1 3 0-16,-3-2 0 15,0 2-3-15,-4 3 3 0,-1-1 0 16,-2 1-1-1,-2 2 3-15,-2-1-2 0,0 2 0 16,-5-1 0-16,2 1-1 16,2 0 1-16,1 0 0 15,0 0-1-15,3 0 3 16,4 0-2-16,2-1 0 16,3-1 0-16,1 2-2 15,-1-5 2-15,2 2 0 16,-1-1-3-16,-3 1 1 15,-2 2-4-15,-4-1 3 16,-3 2-4-16,-2-1 4 16,-3 1 3-16,-4 0 0 0,1 0 3 15,-2 0 3 1,0 0-6-16,1-3 9 16,2 1-8-16,-2-1 16 0,4-3-13 15,-2-1-3-15,-2-2 2 16,4 2 0-16,-4 2-3 15,1-4 0-15,-2 2 2 16,1-1 4-16,-1 0-4 16,0-1 8-16,0 0-4 15,0-5-2-15,0 0-4 16,0-2 0-16,0-2 2 16,0 0 0-16,0-3-2 15,0-1 4-15,0 2 5 16,0-2-6-16,0 3 2 15,0-4-5-15,0 1 6 16,0-2-6-16,-1 1 0 16,-1 0 0-16,-1-3 3 0,2-3-3 15,1 0 0-15,-2-2 0 16,2 1 1-16,0 3-2 16,0-2 1-16,0 7 0 15,0 1 0-15,0 5 3 16,0-1-5-16,0 4 2 15,0 2 0-15,-3 2 8 16,0 0-6-16,0 1 0 16,-1 0 4-16,1 1-2 15,0 0-4-15,0 1 0 0,0-5 0 16,0 5-2 0,0-3 2-16,0 1 0 0,-2 0-1 15,1 1 5-15,3 1-4 16,-4 0 1-16,4 0 0 15,-2 1 19-15,1 2-10 16,-1-3-5-16,-1 1 1 16,-1-1-5-16,1 1-1 15,-2-1 0-15,-2 2 0 16,2 0 11-16,-1 1-11 16,-2-1 0-16,2 1 4 15,-3 1-4-15,0-3 0 16,0 4-10-16,-4 0 10 15,1 1 0-15,1 0 4 16,-3 0-4-16,2 0 8 0,-1 0-8 16,-2 0 0-16,-2 0-6 15,1 0 7-15,-3 0-1 16,-1 4 5-16,4-4-2 16,-2 1-1-16,1 2 3 15,-1-3-5-15,-1 0 0 16,4 0 1-16,0 0-1 15,0 0 0-15,0 0 0 16,1 0 1-16,-3 0-1 16,3 0 0-16,-4 0-1 15,0 0 2-15,1 0-6 16,-5 0 5-16,1 1 0 0,1-1-2 16,-3 2 3-1,-3 0-3-15,1 1 2 0,-1 0-2 16,0 1 2-1,3-1 0-15,-2 3 0 0,3-2-5 16,-1 0 4-16,6 0-2 16,-5-1 2-16,4 2-3 15,1-2 4-15,-3 0 0 16,2-1 0-16,-1 1-4 16,0 0-3-16,-3 0 6 15,1 3-4-15,-1-2-8 16,0-2 13-16,-1 3-5 15,0 0 5-15,0 2-8 0,0 0 8 16,0-1 0-16,-1 1-1 16,0-2-1-16,-2 2 1 15,0 2 1-15,-2-1 0 16,1-2-2-16,0 0 2 16,3-1-3-16,-1 0 3 15,4-1 0-15,-1 0 0 16,3-2 0-16,0 0 0 15,2-2 2-15,-1 2-2 16,4-1 0-16,-3-1 0 16,2 0 0-16,2 0 0 15,1 0 0-15,-2 0 1 0,3 0-2 16,-1 0 1-16,2 0 0 16,-2 0 0-16,2 0 0 15,-1 0 0-15,1-1 1 16,0-2 0-16,-1 0-1 15,-1 2 1-15,1-2-2 16,-3 0 1-16,1 2 0 16,1-4-1-16,-1 2 4 15,0 1-1-15,-1 1-1 16,2-1 6-16,-4 1-7 16,-1-1 0-16,-2 1 5 15,0-1-5-15,0-1 3 16,1 3 5-16,0-4-6 15,-2 3 5-15,1-1-7 16,-1 0 0-16,-1 0 0 0,4 1-1 16,0-1 2-16,2-1-1 15,-1-1 9-15,2 3-7 16,-2-2-3-16,1 1 1 16,-1 0 0-16,-3 0 0 15,-1 1 0-15,-6 1 0 16,2 0-2-16,-2 0 2 15,2 0 0-15,0 0-1 16,1 4 3-16,-2-1-2 16,1 1 0-16,0 0 1 0,1-1-4 15,3 2 7 1,0-4-4-16,2 0 0 0,1-1 5 16,0 0-2-16,6 0-3 15,0 0 1 1,5 0 21-16,1 0-18 0,1 0-4 15,2 0 0-15,-1 0 1 16,1 0 0-16,3 0 7 16,-3 0-6-16,1 0 9 15,2 0-5-15,-3 0-4 16,3 0-2-16,0 0 3 16,-1 0 5-16,-1 0-5 15,-1 0-1-15,-1 0-1 16,1 0 0-16,-2 0-1 15,0 0 0-15,0 0 1 0,0 0-1 16,1 0 0-16,-1 0 0 16,1 0-1-16,0 0 3 15,1 0-2-15,0 0 0 16,0 0-6-16,0 0 5 16,0 0 1-16,0 0 0 15,1 0 0-15,1 0 4 16,1 0-4-16,-2 0 0 15,2 0-19-15,0 0-4 16,0 0-53-16,0 7-60 16,0-4-99-16</inkml:trace>
  <inkml:trace contextRef="#ctx0" brushRef="#br0" timeOffset="51530.3676">23489 3785 333 0,'0'0'25'0,"0"0"-24"15,0 0 10-15,0 0 26 16,0 0-36-16,0 0 24 0,0 0-9 16,0 0 27-16,-2-33 5 15,2 31-20-15,0 2 12 16,0 0-14-16,0 0-12 15,0 0-4-15,-1 0-10 16,1 0 0-16,0 0-2 16,0 0-9-16,0 0 11 15,0 0 0-15,1 5 0 16,7 0-1-16,1 1 3 16,0-1-2-16,1 0 0 15,-1-2 4-15,1-1-4 16,3 0 0-16,-3-1 1 15,3-1 3-15,1 0-3 0,1 0-1 16,0 1 0 0,4 2 7-16,-1-3-7 0,5 3 0 15,-1 0 0-15,0 0 1 16,2 0 0-16,3-1-1 16,0 1 2-16,1-1 4 15,0-2 3-15,-2 0-4 16,-3 0-4-16,-3 0 19 15,-4 0-18-15,-2-2 9 16,-4-3 5-16,-4 3-15 16,-3 2 16-16,0-1-8 15,-3 1-9-15,0 0 8 16,0 0-8-16,0-1-1 16,0 1-16-16,0 0-52 15,2 0 4-15,-1 0-36 16,-1 0-137-16</inkml:trace>
  <inkml:trace contextRef="#ctx0" brushRef="#br0" timeOffset="53868.4037">23607 3616 263 0,'0'0'43'0,"0"0"-40"16,0 0-6-16,0 0 6 16,0 0 9-16,0 0 6 15,0 2 18-15,0 4 13 0,0 1-13 16,0 4 17-1,-10 2-14-15,-4 3-31 0,-4 5 20 16,-7 0-8-16,-1 1-12 16,-4 0 11-16,1-2-18 15,2-1 14-15,1-4 16 16,7-5-28-16,4-1 18 16,3-4-21-16,9-3 3 15,2-2 5-15,1 0-4 16,0 0-4-16,0 0 0 15,0 0-10-15,0 0 7 16,0 0-5-16,0 0 8 16,3 2 3-16,7 1 0 0,-1 1-3 15,0 2 0-15,3 0 4 16,-1-1-6-16,-1 1 2 16,2-2 0-16,0 1 0 15,1-3 0-15,-2 0 0 16,-1-1-1-16,2 1 4 15,-3-1-3-15,0 0 0 16,0 1 0-16,-2-2 0 16,1 3 4-16,-2 0-4 15,0-2 0-15,0-1 1 16,-5 0-6-16,1 0 5 16,1 0 0-16,1 0 20 0,-1-4-17 15,2-8 6 1,-1-2 9-16,-2-6-16 0,0 2 22 15,-2-2-24-15,0-3 6 16,0 1-5-16,0 0 3 16,0 3-4-16,-4 5 0 15,3 5 6-15,-1 6 0 16,2-1-6-16,0 4 3 16,0-1-6-16,0 1 3 15,0 0-3-15,0 0 2 16,0 0-20-16,0 0 20 15,0 0-15-15,2 2 16 16,5 7-7-16,0 2 5 0,-1-2 2 16,2 6-1-1,-2 2-1-15,3 0 2 0,-5 3 0 16,1-1 0-16,-4-2 3 16,1-2-1-16,-2-4-2 15,0-4 0-15,0-4 4 16,1-3-4-16,-1 0 8 15,0 0 12-15,0 0 49 16,0-3-20-16,0-11-39 16,-6-4-10-16,-1 0 0 15,-3-1 0-15,1-4 0 16,1 7 6-16,0 1-10 0,3 5 4 16,2 4 0-16,1 3-1 15,1 3-8 1,-1 0 7-16,2 0-12 15,0 0-18-15,0 7 16 0,-1 10 8 16,-2 3 8-16,-2 1 0 16,-1 1 0-16,-1-5 0 15,2-1 0-15,-1-5 0 16,0-4-1-16,3-3 1 16,2-1 0-16,-1-3 5 15,2 0 2-15,0 0 2 16,0 0-4-16,0 0-4 15,-1-11-1-15,-1-3-15 16,2 0-2-16,0-3 8 16,0 3-8-16,0 2 15 0,2 2 2 15,4 3-8-15,0 2 2 16,0-2-17-16,2 0 23 16,-4 3 2-16,-1 0 6 15,-3 2-4-15,0 2-4 16,0 0 2-16,0 0-4 15,-2 4-5-15,-13 11 7 16,0 5 0-16,-5 4 4 16,-1-2-4-16,4-1 0 15,2-3 0-15,5-4 0 16,4-4 0-16,4-4-1 16,2-3 1-16,0-3-24 15,0 0 18-15,3 0 3 16,11-3 3-16,5-6 14 0,2-5-14 15,-1 0 0-15,-1 0 0 16,-3 0 3-16,-1 1-3 16,-4 2 0-16,-3 2 1 15,-3 2 11-15,-2 6-12 16,-3 1 11-16,0 0-11 16,0 0 8-16,0 0-14 15,0 0 6-15,0 0-14 16,0 5 10-16,0 5 1 15,-6 6 3-15,-6 1 0 16,3-2 9-16,-2-1-9 16,1-2 0-16,3-2 0 15,-1-3-2-15,0 0 2 0,-1 0 0 16,1-4 0-16,-1 0-7 16,0 1 7-16,2-4 0 15,1 0 0-15,1 0 3 16,1 0-3-16,1 0-6 15,0-7 5-15,3 4-17 16,0-4 16-16,0 0 2 16,0 3 0-16,9-1-11 15,4-2 10-15,2 0 1 16,2 1-2-16,0-2 4 0,0-1-2 16,-1 0 0-1,-2-1 0-15,-3-1 8 0,-2 3-4 16,-1 0-1-16,-3 2-3 15,-2 3 10-15,-2-1-5 16,-1 3 17-16,0 1-4 16,0 0 6-16,0 0-24 15,0 0 0-15,0 0-2 16,0 0-14-16,0 0 13 16,0 0-13-16,3 11 16 15,0 5-3-15,1 4 6 16,2-1-3-16,2-1 0 15,-2 1 4-15,3-2-5 16,-3-3 1-16,0 0 0 16,-2-6-7-16,1-1 7 0,-1-3-1 15,-1-1-3-15,-2-3-7 16,1 2 6-16,-1-2-1 16,-1 0 6-16,0 0 13 15,0 0-11-15,0 1 9 16,0-1 11-16,0 0-17 15,0 0 22-15,-9 0-27 16,-4 0 5-16,0 2-9 16,-4 2 4-16,-2 1 0 15,2 0-2-15,1 1 4 16,3-3-3-16,0 3 1 16,3-5 0-16,4-1 7 15,3 0-5-15,0 0-2 16,2 0 1-16,-1 0 5 0,1-7-12 15,-1-2 5-15,2 0-8 16,0 1 8-16,0 3-16 16,0 5 13-16,0 0-27 15,0 0-60-15,0 0-40 16,5 0-25-16</inkml:trace>
  <inkml:trace contextRef="#ctx0" brushRef="#br0" timeOffset="60389.2025">25874 3614 563 0,'0'0'67'16,"0"0"29"-16,0 0-43 16,0 0 12-16,0 0-25 15,0 0-19-15,0 0-21 16,-22-19-6-16,22 36 0 15,0 19-4-15,0 12 10 16,10 11 0-16,5 3 5 0,3 7-5 16,0 3 0-16,-2-2 1 15,1 2-1-15,-1-5 0 16,0-10-1 0,-2-7-3-16,-2-13 4 0,-3-10 0 15,-3-8 0-15,-3-8 2 16,-2-6-2-16,-1-4 0 15,0-1 4-15,0 0 7 16,0 0-2-16,-12-15-9 16,-7-11-5-16,1-8-21 15,-4-7 8-15,2-5-22 16,4-3 11-16,1 3 24 16,4 0-10-16,5 6 15 15,2 7 0-15,4 2-7 16,0 3-1-16,0-2-1 0,17 1 0 15,9-5 3-15,9 2-4 16,5-1 10-16,5 4 2 16,4-2-2-16,-3 6-6 15,0 6 4-15,-4 5-20 16,-6 10 22-16,-5 4 0 16,-4 0-3-16,-5 11 1 15,-5 6-17-15,-5 4 19 16,-6-2-5-16,-3 3 5 15,-3-4 13-15,0-2 2 16,0-1 12-16,-11 0 10 16,-7-1-11-16,-4 0 0 0,-1-2-17 15,-2 1-3-15,3-4-7 16,4-4 1-16,5-2-57 16,3-3-38-16,6 0-140 15</inkml:trace>
  <inkml:trace contextRef="#ctx0" brushRef="#br0" timeOffset="61123.3407">26952 3263 580 0,'0'0'42'16,"0"0"-21"-16,0 0-19 16,-84 12 10-16,58 10-11 15,5 8 19-15,0 7 9 16,2 11-4-16,7 8 15 16,3 10-14-16,5 12 0 15,4-2 0-15,0-1-11 16,0-6-11-16,13-12-4 15,2-11 2-15,1-10-4 16,-1-9 2-16,-1-11-6 16,-4-2 6-16,3-5 0 0,-1-1-20 15,2 1-37-15,-4-1-55 16,-5 0-56-16,-5-4-137 16</inkml:trace>
  <inkml:trace contextRef="#ctx0" brushRef="#br0" timeOffset="61895.4818">26988 3892 318 0,'0'0'248'0,"0"0"-214"16,9-104-20-16,3 68-13 16,0-3 12-16,4 2 10 15,-2 4-8-15,2 8 7 16,-4 11 11-16,-4 6-18 16,-4 8-12-16,2 0-3 15,-3 6-21-15,0 18 21 16,2 9 0-16,-1 4 5 15,4 5 8-15,3-4-5 16,3-1 3-16,2-8-11 16,2-5 0-16,2-10 0 15,0-2 6-15,2-8-6 16,-3-4 7-16,0 0-4 16,-1 0 23-16,0-11-10 0,-1-7-10 15,-1-1 3-15,-4-4-6 16,-1-2-3-16,-3-1 0 15,-5 1 0-15,-1 3 5 16,-2 8 3-16,0 3 1 16,0 5 11-16,0 6-20 15,0 0-2-15,0 0 1 16,0 3-22-16,0 16 20 16,0 10 3-16,3 9 0 15,10 8 2-15,3 6 2 16,5 7-6-16,1 8 2 0,0 2 0 15,-2-4-2 1,-2-3 4-16,-4-10-2 0,-4-10 6 16,-4-6-3-16,-5-10 8 15,-1-1 0-15,0-4-4 16,-17-4 20-16,-4-4-13 16,-7-2-3-16,-7-6 15 15,-4-5-22-15,-3 0 8 16,-2-19-11-16,0-6 4 15,6-5 2-15,8 1-7 16,8 1 0-16,8 2-1 16,8 4-1-16,5 3-6 0,1 2-13 15,1 0-4-15,17 5-3 16,5 0-28-16,7 6-20 16,1 2-7-16,0 0-103 15,-1 3-248-15</inkml:trace>
  <inkml:trace contextRef="#ctx0" brushRef="#br0" timeOffset="63472.6687">27719 3946 176 0,'0'0'73'15,"0"0"12"-15,0 0-19 16,0 0-20-16,0 0 0 15,0 0 1-15,0-23 9 16,0 20-10-16,0 0 3 16,0 3 9-16,0 0-29 15,0 0-11-15,0 0-18 16,0 0-10-16,0 0 4 16,0 14 3-16,3 8 3 0,6 9 16 15,-3 3-14 1,2 7 4-16,-2-8-6 0,0-2 3 15,1-11-2-15,-3-6-1 16,-1-8 0-16,-1-3-1 16,-1-3 8-16,-1 0-7 15,2-6 10-15,-1-16-8 16,4-6-2-16,1-1-5 16,0-1-14-16,1 4 10 15,1 2-23-15,2 4 24 16,3 9 1-16,0 0-10 15,-2 7 13-15,-2 4 1 16,2 0 0-16,1 1 3 16,0 15-18-16,1 5 18 0,-3 3 0 15,3 1 3-15,-3 0 3 16,2-4-4-16,-3 0 6 16,0-4 12-16,-5-2-17 15,-1-2 7-15,-3-4-6 16,0 1 1-16,0-5 1 15,0 0-5-15,0 0 1 16,0-4-2-16,0 2-37 16,0-2-23-16,0-1-68 15,0 0-182-15</inkml:trace>
  <inkml:trace contextRef="#ctx0" brushRef="#br0" timeOffset="64337.1822">28186 3331 332 0,'0'0'169'0,"0"0"-167"15,0 0 14-15,0 0-6 16,0 0 12-16,0 0-22 16,3 3 0-16,0 20 65 15,1 11-6-15,2 11-22 16,4 11 30-16,0 16-44 15,0 10 22-15,-2 6-10 16,2-1-24-16,1-5 25 16,-1-6-33-16,2-4 7 15,-2-6 8-15,1-12-15 16,-2-12 8-16,-2-11-1 16,-2-9-8-16,-2-8 18 15,0-5-12-15,-3-2-1 16,0-2-4-16,0 2 1 15,0 1-8-15,0 1-4 0,-8 1-40 16,-2 0-26-16,0-5-81 16,0-5-108-16</inkml:trace>
  <inkml:trace contextRef="#ctx0" brushRef="#br0" timeOffset="64785.5352">28583 3546 320 0,'0'0'125'15,"0"0"-122"-15,0 0 1 16,49 89 27-16,-25-54 8 0,4-1-26 15,2 1 20 1,1-3 5-16,-1-5 15 0,0-1-19 16,-3-4-24-16,-3-2 3 15,-5-6-13-15,-3 1 0 16,-3-4 2-16,-6-1-2 16,-1-1-26-16,-5 0-3 15,-1 0-55-15,0-2-25 16,0-2-119-16</inkml:trace>
  <inkml:trace contextRef="#ctx0" brushRef="#br0" timeOffset="65075.3713">28930 3606 408 0,'0'0'219'16,"0"0"-196"-16,0 0-20 16,0 0-3-16,0 0 0 15,-61 94 2-15,40-53 13 16,-1 1-10-16,-1-3 9 16,3 2 13-16,0-4-26 15,2-3 0-15,4-4-1 0,3-6-10 16,3-8 9-16,8-4-47 15,0-7-37-15,0-5-62 16,4 0-86-16</inkml:trace>
  <inkml:trace contextRef="#ctx0" brushRef="#br0" timeOffset="65795.5195">29117 3991 342 0,'0'0'176'0,"0"0"-173"15,0 0 0-15,0 0 39 16,0 0 8-16,0 0 4 15,0 5 5-15,0-5-16 16,0 0 16-16,0 0-11 16,1 0-22-16,2-3 9 15,3-9-28-15,3 1-6 16,-1-4-2-16,2 2 2 16,0-1-2-16,-1 4 0 0,1 1-3 15,-5 5 0-15,0 2 4 16,-1 2-6-16,-1 0 5 15,2 0-56-15,-1 10 38 16,1 5 18-16,0 7 1 16,0 4-2-16,1 1 3 15,0 1-1-15,0-2 0 16,-1-5 2-16,-1-4-2 16,-1-6 0-16,0-4 1 15,-2-3-5-15,1-4 4 16,1 0-13-16,3 0 4 15,2 0 9-15,5-12 9 16,-1-8-9-16,0-1-11 16,0-1 11-16,-3-2-6 0,-1 4 6 15,-2 3 2-15,-3 6 3 16,-1 4-5-16,-2 5 6 16,0 0-2-16,0 2 10 15,0 0-14-15,0 0-9 16,3 0 9-16,2 8-14 15,3 9 14-15,3 0 0 16,-2 3 3-16,7 1 2 16,-2-4-5-16,2 0 0 15,-1-2 1-15,0-3 4 16,0-2-5-16,1-3 0 16,-2-3-1-16,0-2-7 15,0-2 0-15,4 0-32 16,-2-3-44-16,0-13-73 15,-2-4-192-15</inkml:trace>
  <inkml:trace contextRef="#ctx0" brushRef="#br0" timeOffset="67621.5107">29206 3887 139 0,'0'0'66'0,"0"0"-15"16,0 0-25-16,0 0 3 16,0 0 13-16,0 0 1 15,0 0 4-15,21 52-5 16,-21-49 4-16,2 0-8 15,-2 2-22-15,1-2 12 0,-1 0-5 16,0 0-17 0,0-1 12-16,0-1-11 0,0-1 4 15,0 0 17-15,0 0 2 16,0 0 37-16,0 0-6 16,0-3-52-16,0-6-7 15,0-3-2-15,0-1 0 16,0 0-3-16,2-2 6 15,10 3-3-15,2-1 0 16,0 4 0-16,2 1-1 16,-5 3 1-16,-2 4 0 15,0 0 0-15,-2 1-13 16,-1 0 7-16,-1 4-4 16,-4 10 3-16,-1 7 7 15,0 6 0-15,-1 9 2 0,-11 2 1 16,-6-1-1-1,3 0-4-15,-4-4 1 0,2-5 1 16,1-5 0-16,1-2 0 16,3-6 0-16,3-2 0 15,1-6-3-15,5-2-2 16,-2-3-8-16,2-2-4 16,1 0 17-16,2 0-2 15,0 0 2-15,0 0 0 16,0 0-11-16,0 0-4 15,0 0-3-15,0 0 16 16,3 0-4-16,7 0 6 0,4 0 0 16,4 0-2-1,1 0 3-15,5 0-1 0,4 0 0 16,1 0 3 0,-3 0 6-16,0 1 1 0,-5 4 2 15,-2-3 17-15,-1 5-19 16,-6-5 10-16,-1 2-11 15,-1-2-8-15,-4-1 12 16,-2-1-13-16,-1 0 0 16,-1 0 0-16,1 0-15 15,-2 0-6-15,3 0-24 16,-2 0-37-16,-2-9-91 16</inkml:trace>
  <inkml:trace contextRef="#ctx0" brushRef="#br0" timeOffset="68241.157">29224 3912 185 0,'0'0'243'0,"0"0"-237"15,0 0 59-15,0 0 13 16,0 0-17-16,0 0-3 16,33-74-7-16,-26 70-14 0,0 1-15 15,-3 3-19-15,2 0-6 16,-2 0-6-16,1 0 8 16,1 11-7-16,-3 6 13 15,0 4-5-15,-3 5 0 16,0 5 5-16,0 3 1 15,0 1-5-15,-9 1-1 16,-5-2 5-16,-2 0-2 16,-3-3-3-16,1-4 0 15,0-4 5-15,3-7-4 16,0-2-1-16,4-3 3 16,0-2-3-16,3-3 0 15,2 0-5-15,2-2-10 16,4-3-3-16,-2 1 14 15,2-2-21-15,0 0 2 0,0 0 20 16,0 2-22-16,2 2 16 16,10 0 8-16,2 1 1 15,3 0 10-15,2-3-8 16,2-2 7-16,0 0 21 16,3 0-8-16,1 0 9 15,1 0-10-15,-3-2-7 16,-1-3 19-16,-3 2-19 15,-4 1-4-15,-3-2 12 16,-3 0-22-16,-2 0 13 16,-2-1-13-16,0-1-10 15,0 1-11-15,-4-5-53 0,-1-1-32 16,0-3-48 0</inkml:trace>
  <inkml:trace contextRef="#ctx0" brushRef="#br0" timeOffset="68825.7273">29208 3838 353 0,'0'0'13'0,"0"0"42"16,0 0-1-16,0 0-9 16,0 0-17-16,0 0-7 15,15-25-3-15,-6 25 4 16,0 8-11-16,2 8 0 16,3 2-6-16,-1 5-3 15,1-1 9-15,-4 3-11 16,-1 3 1-16,-1 0-1 15,-2 0 3-15,-3-3-5 16,-3 0 2-16,0-5 0 16,0 1 9-16,-9 0 2 0,-9 1 4 15,0 2-11-15,-3-3 2 16,0-2-6-16,5-2 0 16,1-7-1-16,7-2-2 15,2-4 3-15,5 0 0 16,1-2-3-16,0-2 2 15,0 0-5-15,0 0-17 16,1 0 12-16,11 0 11 16,5 0 3-16,4 0 2 15,0 0 3-15,4 0-3 16,0 0 6-16,0 0 4 16,2-3-4-16,-3-3 2 15,2 1-11-15,0-1-2 0,0-2 0 16,-4 0-2-1,-5-1-5-15,-6 1-8 0,-2 0-23 16,-6-3-55-16,-1-2-186 16</inkml:trace>
  <inkml:trace contextRef="#ctx0" brushRef="#br0" timeOffset="69321.4435">29578 3248 338 0,'0'0'45'0,"0"0"31"16,80 87-24-16,-48-42 5 16,2 2 0-16,2 7-11 0,4 4 22 15,0 7-36 1,-2 2 24-16,-4 1-8 0,-6-2-46 15,-4-5 48 1,-5-3-34-16,-5 2-5 0,-5-5 1 16,-3 1-5-16,-6-2-6 15,0-6 17-15,-2 2-18 16,-13-4 33-16,0-4-16 16,-2-4 2-16,-1-6 3 15,3-8-18-15,3-4-4 16,1-8 0-16,7-3-31 15,1-6-3-15,-3-3-43 0,-2 0-81 16,-3-19-206 0</inkml:trace>
  <inkml:trace contextRef="#ctx0" brushRef="#br0" timeOffset="79823.4625">24666 3149 13 0,'0'0'178'0,"0"0"-120"16,0 0 36-16,0 0-21 15,0 0-16-15,0 0 18 16,0 0-36-16,0-10-1 15,0 6 7-15,0 1-16 16,0 1 14-16,0 2-18 16,0 0-8-16,0-2-10 15,0 2-2-15,0-1-5 16,0-1 10-16,0 2-7 0,0 0 16 16,0 0-19-16,0 0 2 15,0 0 1-15,0 0-3 16,0 0-5-16,0 0-9 15,3-1 2-15,10 0 12 16,11-2 3-16,3 1-3 16,4 0 4-16,2-4-2 15,0 5-2-15,-3-2 0 16,0 3 0-16,-2 0-3 16,-4 0 3-16,-3 0 0 0,-3 0-3 15,-3 4-11 1,-2 4 8-16,-1-1-1 0,-2-2 4 15,-1 0 3-15,2-2 0 16,0-3 0-16,3 0 0 16,4 0 2-1,2 0-2-15,2-6 0 0,2-3-10 16,-1-1 7-16,-5 3-5 16,0-1-1-16,-7 4 4 15,-5 1-11-15,-3 2 4 16,-3 1-5-16,0 0-23 15,0 0-9-15,-8 0-45 16,-11 1 0-16,-8 4-122 16</inkml:trace>
  <inkml:trace contextRef="#ctx0" brushRef="#br0" timeOffset="80713.9559">24693 3142 493 0,'0'0'46'0,"0"0"-46"16,0 0 0-16,0 0 1 15,0 0-2-15,0 0 1 0,-3 7 0 16,7 3 24-1,10 2 12-15,-1 0-12 0,2 4-2 16,0-2-22-16,3 4 6 16,1-1 3-16,-1 3-6 15,3 3 22-15,-3 0-20 16,1 6-3-16,-3 0 4 16,0 2 0-16,-2 2-6 15,-3 2 0-15,0 3 4 16,-1 3 3-16,-3 1-7 15,1 1 9-15,-4-4 3 16,-1-3-6-16,-3-5-6 16,0-5 0-16,0 0 1 15,-7-2 11-15,-2 2 1 16,-4 3-11-16,-3 2 3 16,-3 0-2-16,-5-1-3 0,-3 2 0 15,-7-3 0-15,-3 1 4 16,-2-1-1-16,2-3 0 15,1-2-3-15,3-4-7 16,11-4 6-16,2-6-1 16,8-1-12-16,5-5 11 15,3 0-11-15,2-2 4 16,2-2 8-16,0 1-40 16,0-1 23-16,0 2 0 15,10 1 12-15,1-1 4 16,2 0 6-16,5 1 4 0,4-2 6 15,5-1-9 1,5 2 8-16,0 0-11 0,4 2 12 16,0-4-4-16,0 3-5 15,1-1 8-15,0 1 11 16,-1 0-19-16,-4-2 16 16,-3-1 8-16,1 0-26 15,-1 0 20-15,0 0-7 16,-3 0-9-16,-7 0 13 15,-1 0-14-15,-6 0-1 16,-3 0 2-16,-3 0-3 16,-2 0 16-16,2 0-13 15,-1 0 6-15,1 0 3 0,3 0-11 16,-3 0-4-16,0 0 0 16,3 0 3-16,-1 0 1 15,3-1-3-15,0-1 0 16,-3 1-1-16,1-1 0 15,-3 2-1-15,-1-1-6 16,1 1-50-16,-6 0 2 16,0 0-47-16,0 0-139 15</inkml:trace>
  <inkml:trace contextRef="#ctx0" brushRef="#br0" timeOffset="82746.1302">24760 4845 232 0,'0'0'98'0,"0"0"-64"15,0 0 24-15,0 0 22 16,0 0-14-16,0 0-20 15,-2 0-14-15,1 0-27 16,-2-1 17-16,3-7-10 16,-1-3-9-16,1 0-1 0,0-1-2 15,0-1 0-15,0 1-2 16,0-2 3-16,1 2-3 16,5 0 2-16,-2 3 0 15,-1 0-6-15,0 5 6 16,-1 0 0-16,-2 4-1 15,0 0-10-15,0 0 11 16,1 0-24-16,-1 0 17 16,2 9-1-16,-1 6 13 15,1 5-5-15,-2 5 13 16,0 6-8-16,0 3 23 16,0 3-24-16,0 1-2 15,-3-1 10-15,0-3-7 16,3-5-5-16,0-5 0 0,0-9 3 15,0-5 5-15,3-3-2 16,1-7-4 0,5 0 5-16,2 0-3 15,-1 0-7-15,5-3 3 0,-1-9-69 16,0-6-58-16,-5-5-169 16</inkml:trace>
  <inkml:trace contextRef="#ctx0" brushRef="#br0" timeOffset="82971.0207">24819 4607 118 0,'0'0'479'15,"0"0"-413"-15,0 0-30 16,0 0-34-16,0 0-2 15,0 0-9-15,-5-15-62 16,5 15 22-16,1 9-7 16,8 3-20-16,-3 0-62 15</inkml:trace>
  <inkml:trace contextRef="#ctx0" brushRef="#br0" timeOffset="83252.438">25131 4797 515 0,'0'0'48'0,"0"0"-41"16,0 0-7-16,0 0 2 15,0 0 8-15,0 0 9 16,54 36-18-16,-34-28 3 16,-1-4-4-16,0 4 2 0,-2-1-9 15,-3-3-13 1,0-1-53-16,-7 2-2 16,-2-3-92-16</inkml:trace>
  <inkml:trace contextRef="#ctx0" brushRef="#br0" timeOffset="83460.3121">25163 4904 325 0,'0'0'109'15,"0"0"-108"-15,0 0 7 16,0 0-8-16,0 0 2 15,0 0-1-15,73-4 0 0,-62 4-2 16,0 2 1-16,0 7-69 16,-1-3-70-16</inkml:trace>
  <inkml:trace contextRef="#ctx0" brushRef="#br0" timeOffset="83802.1582">25462 5005 529 0,'0'0'80'16,"0"0"-61"-16,0 0 22 0,0 0 2 15,29-80-41-15,-20 59-1 16,1 3 21-16,0 4-15 15,-2 3 14-15,-2 5 0 16,-3 4-21-16,0 2 1 16,0 0-1-16,1 7 0 15,1 15-2-15,-1 9 5 16,-1 9 13-16,0 7-10 16,-1 1 1-16,-2 0 0 15,0-3-7-15,0-7-5 16,0-10-18-16,0-14-83 15,0-14-89-15</inkml:trace>
  <inkml:trace contextRef="#ctx0" brushRef="#br0" timeOffset="84764.4465">25039 2721 39 0,'0'0'591'15,"0"0"-548"-15,0 0-42 16,0 0-2-16,0 0-36 16,0 0 37-16,0 29 0 15,3-7 7-15,3 4-4 16,1-2 0-16,2 0 1 16,-1-2 1-16,-2-7-4 15,-2-6-1-15,-1-3 0 16,-3-4 0-16,2 0 0 0,-1-2 3 15,-1 0 5 1,0-2 44-16,0-13-47 0,3-4-2 16,-2-1-6-16,2-1-13 15,5-2 15-15,3 3-22 16,3 5 5-16,1 0 8 16,3 9 13-16,-1 2-3 15,0 0 0 1,0 4 0-16,-1 0-5 0,0 2 5 15,1 10 0-15,-1 2 9 16,-1 0-8-16,-3 0 12 16,-3 0-3-16,-4 3-8 15,-4-3 15-15,-1 3-12 16,0 0-4-16,0 2-1 16,-10 6-3-16,-8-5-61 15,-3-4-156-15</inkml:trace>
  <inkml:trace contextRef="#ctx0" brushRef="#br0" timeOffset="85771.4371">29875 3863 655 0,'0'0'67'0,"0"0"-42"16,0 0-7-16,0 0 22 16,0 0-20-16,0 0-10 15,14 3 39-15,4-3-25 16,8 0-8-16,4 0-16 15,2 3 6-15,0 0-8 0,-1 3 2 16,-1-4 0-16,-3 1 2 16,-5-1-1-16,-5-1-1 15,-3 0 0-15,-6 1-25 16,-2-2-11-16,-3 3-47 16,0-3-17-16,-3 3-27 15,0-3-78-15</inkml:trace>
  <inkml:trace contextRef="#ctx0" brushRef="#br0" timeOffset="86024.2894">29994 3978 563 0,'0'0'52'16,"0"0"-50"-16,0 0 22 15,0 0-24-15,0 0 15 16,0 0 31-16,50 1-26 16,-28-1-8-16,-2 0-7 15,3 0 5-15,-3 0-20 16,2 0 0-16,-2 2-26 16,1 5-11-16,-3-2-34 15,-3-2-56-15,-6 0-104 16</inkml:trace>
  <inkml:trace contextRef="#ctx0" brushRef="#br0" timeOffset="86743.4174">30358 4062 435 0,'0'0'165'0,"0"0"-110"16,0 0-7-16,0 0 14 15,0 0-32-15,0 0-25 16,50-59 16-16,-33 37-9 16,2-4 12-16,2-1-10 15,-1 1-13-15,-1-3 29 16,-2-1-19-16,-3 1-5 15,-3-1 6-15,-1 2-6 0,-5 2-6 16,1 1 6 0,-5 7-6-16,-1 5 32 0,2 6-14 15,-2 6-1-15,0 1 2 16,0 0-19-16,0 0-3 16,0 0-1-16,0 0-20 15,1 0 22-15,1 15-13 16,2 9 15-16,-2 8 0 15,-1 5 1-15,-1 2-1 16,0 6 0-16,0 3 3 16,0 5-3-16,0 0 0 15,-4-3 1-15,-1-9 2 16,2-7 1-16,3-11-4 0,0-3 8 16,0-9-3-16,0-3 6 15,0-3-10-15,0-2 1 16,0-3 13-16,0 0-12 15,0 0 10-15,0 0-2 16,0 0-2-16,0 0-7 16,0 0-2-16,0 0-20 15,0 0-2-15,0 0-94 16,0 0-120-16,-12 3-380 16</inkml:trace>
  <inkml:trace contextRef="#ctx0" brushRef="#br0" timeOffset="118043.5705">7237 9890 249 0,'0'0'72'0,"0"0"-35"16,0 0 1-16,0 0 0 15,0 0-3-15,0 0-6 0,0 0-24 16,0 0-5 0,-14-12-2-16,14 12 2 0,0 0 0 15,0 0 0 1,-1 0 1-16,1 0-1 0,0 0 0 16,0 0 1-16,0 0 2 15,0 0-3-15,0 0 0 16,0 8 3-16,0 3 24 15,0 3-14-15,0 2 3 16,0 1 0-16,0 1-10 16,0 3 11-16,0 0-1 15,0 1-15-15,1 0 15 16,2 2-10-16,0 3 2 16,2 1 8-16,2 2-16 15,-1 1 7-15,0 2-4 16,0-1-3-16,-1 0 16 0,-1 2-12 15,2 2 6-15,-3 2 2 16,3 1-5-16,-3 2 0 16,0-2-7-16,2-2 5 15,-2-4-1-15,0-4-2 16,-1-2-2-16,0-1 3 16,-2-3 2-16,0 0-5 15,0-3 9-15,0-3-6 16,0 0 16-16,0-5-13 15,-6 0 7-15,2-4-1 16,2-4-8-16,-1-2-3 16,3-2-1-16,0 0 0 15,0 0 3-15,0 0-3 0,0 0 0 16,0 0 0-16,0 0-1 16,0 3 1-16,0 2-1 15,-3 1-3-15,3 4-2 16,0 0 4-16,-3 0 2 15,3-1 0-15,0 0-15 16,0 2 15-16,-3-1-4 16,3-2-7-16,0 0 8 15,0-1 0-15,-2-1-6 16,2-1 8-16,-1-1-7 16,1 1 8-16,-2 0 0 15,2-2 0-15,-1 0 0 0,1-2 0 16,0 1 0-1,-2-2 1-15,2 1 1 0,0-1-2 16,0 0 0-16,0 0 3 16,0 0 1-16,0 0 1 15,0 0 4-15,0 0 0 16,0 0-4-16,0 0-6 16,0 0 1-16,0 0-4 15,0 0-4-15,0 0 7 16,0 0 1-16,6 0 17 15,2 0-15-15,3 0 3 16,3 0-4-16,-2-5 0 16,3-3 14-16,0 3-14 0,1-1 1 15,1 1-2-15,1 0 4 16,1-1-4-16,4 0 0 16,-1-2 1-16,0-1-1 15,-1 2 0-15,0 1 0 16,-2 0 0-16,-2 3 3 15,2 1-4-15,-1 2 1 16,-3 0 0-16,-1 0-1 16,0 0 1-16,2 0 0 15,-2 2-1-15,1 3 5 16,0-4-5-16,0 0 1 16,3 1 0-16,0-1 0 15,0 2 0-15,1-3 0 0,5 1 0 16,0-1 3-16,0 0-5 15,4 0 2-15,3 0 0 16,1 0 2-16,2 0-2 16,3 0 0-16,-4 0-2 15,3 0 5-15,-5 0-7 16,-1 0 4-16,3 0 0 16,-3 6-1-16,1-2 1 15,2 2 0-15,0-1-2 16,1-1 4-16,0 1-3 15,1-4 1-15,0 1 0 16,-5-2-4-16,4 0 4 16,-2 0 0-16,-4 0-4 15,5 0 3-15,-5 0 0 16,-1 0 1-16,4-2 0 16,-2 0-2-16,0 0 2 0,1 0 0 15,0-1 0-15,-3 1 2 16,5 1-4-16,0-1 2 15,-1-1 0-15,1 0 0 16,-1 0 1-16,-1 1-1 16,0 1 0-16,3-3 2 15,1 2-2-15,0-1 0 16,4-2 1-16,1 0-2 0,4-2 1 16,-1-1 0-16,-1 1 0 15,1-3 2-15,-3 1-2 16,1 2 0-16,-1-3 1 15,3 3-1-15,-1 0 0 16,1 1 0-16,-3 1 0 16,1-1 3-16,-3 1-3 15,1 1 0-15,-4 1 1 16,-1 0-2-16,1-2 1 16,-2 3 0-16,2-2 1 15,-2-1 1-15,-2 2-2 16,0 0 0-16,-2 1 0 15,0 2-2-15,0-2 2 0,-1 2 0 16,1 0 0 0,-1 0 1-16,0 0-1 0,-1 0 0 15,1 0 1-15,0 0-2 16,0 0 1-16,6 0 0 16,-2 0 0-16,5 0 3 15,-2 0-3-15,2 0 0 16,0 0 0-16,-2 0-2 15,-1 0 3-15,1 0-1 16,-4 0 0-16,3 2 1 16,-2-2-1-16,2 0 0 15,0 0 0-15,1 0-1 16,4 0 1-16,-2 0 0 16,0 0 0-16,2 0 4 15,-2 0-4-15,1 5 0 16,-1-3 0-16,2 1 0 0,1 0 0 15,-1 0 0-15,-1 0-2 16,2-1 5-16,-2 1-4 16,0-1 1-16,-1-2 0 15,3 1 1-15,-3-1-1 16,-2 0 0-16,3 1-1 16,-4-1 3-16,0 2-2 15,1-2 0-15,-1 0 1 16,1 1-2-16,2-1 1 15,-3 0 0-15,0 0-1 16,-2 0 2-16,-1 1-2 16,0-1 1-16,-2 0 0 15,0 0-1-15,2 2 1 0,-3-2 0 16,6 3-2 0,1-2 4-16,1 0-2 0,2 3 0 15,3-2 0-15,-1 1 0 16,0-1 0-16,1 0 0 15,-1-1 0-15,1 1 2 16,-1-2-2-16,5 1 0 16,-2-1 1-16,1 0-2 15,-1 0 2-15,4 0-1 16,-2 0 0-16,2 0 4 16,-3-6-4-16,2 1 0 15,3-2 2-15,-1 1 0 16,4 0-2-16,1-3 0 0,-1 3 0 15,2 0 3-15,-3-2-5 16,-1 2 2-16,1-1 0 16,-3 3-1-16,1 0 2 15,1 1-1-15,-3-1 0 16,-1 3 2-16,-3-3-2 16,0 3 0-16,-5 0 0 15,3-1-1-15,-1 2 1 16,-5 0 0-16,-1 0 0 15,-2 0 2-15,-2 0-2 16,-1 0 0-16,-1 0 0 16,-3 0-1-16,1 0 1 0,1 0 0 15,-1 0-1-15,-1 3 5 16,-3 0-6-16,1 0 2 16,2 1 0-16,1-1-1 15,2-1 1-15,3 1 0 16,0 0 3-16,4 1 0 15,2-1-5-15,3-3 2 16,1 2 0-16,-1-2 2 16,0 1-1-16,-1 1-1 15,2-1 2-15,2 2 3 16,4-3-5-16,-1 2 0 16,4 1 1-16,-2-3 2 15,0 2-2-15,0-2-1 0,-1 0 4 16,-3 0-1-16,0 0-3 15,-4 0 0-15,-1 0 2 16,-4 0-2-16,-4 0 0 16,0 0 0-16,-5 0 0 15,-1 0 4-15,-1 0-4 16,-3 0 0-16,-2 0 0 16,-3 0-4-16,-2 0 4 15,-2 0 0-15,0 0-1 16,-3 1 5-16,3-1-4 15,-2 0 0-15,-2 0 0 16,-1 0-1-16,-2 0 1 16,-1 0 0-16,-3 0 0 0,2 0 5 15,-2 0-5-15,1 0 2 16,-1 0 0 0,0 0 30-16,0-3-13 0,0-8-14 15,0-2 10-15,0-2-13 16,0-4 6-16,0-1-8 15,0-5 2-15,3-3-1 16,3-4-1-16,-3-4 0 16,2-2-1-16,-1 0 3 15,-2 5-2-15,1 3 0 16,0 2 0-16,-3 5 0 16,0-1 0-16,0-1 0 15,0-1-1-15,0-2 4 16,0 1-3-16,-2-1 0 0,-1-1 0 15,0 2-2-15,-1 1 2 16,1-3 0 0,1 3 0-16,-3-1 3 15,1 0-4-15,1 0 1 0,0 2 0 16,0 2-2-16,-1 3 2 16,-1-1 0-16,1 4-1 15,-5 0 1-15,2 0 0 16,-1 2-1-16,0-1 1 15,-2 2 2-15,3 1-2 16,-2 1 0-16,0 1 1 16,1 2 0-16,1 2-1 0,-1 3 0 15,0 1 0-15,0-2-2 16,1 2 4-16,-3 0-2 16,-1 2 0-16,0-1 2 15,-3 2-6-15,-2 0 4 16,-3 0-1-16,-1 0-1 15,-2 3 2-15,-3 6 0 16,-2-1-2-16,-3 0-2 16,-3 1 2-16,-2 2 2 15,-1-4 0-15,-3 2-3 16,-1 1 3-16,-2-3 0 16,-1-1-3-16,-2-1-3 15,0-1 1-15,-1-2 0 16,-2 1-7-16,0-1 7 15,-2-2 5-15,-1 0 0 0,-1 0-3 16,-2 0 1-16,-1 0-1 16,3 0-1-16,2 0-9 15,1 0 7-15,-1 0 5 16,0 0 1-16,-2 0-10 16,0 0 8-16,3 0 0 15,0 0 2-15,1-2 0 16,-1-1-3-16,-2-1 3 15,3 2 0-15,-1-2-2 16,0 0 0-16,1-3 2 0,-1 3 0 16,2-4-2-1,3 0 2-15,2 2 0 16,-4 0 2-16,6-5-2 0,-4 3 2 16,-2-2-2-16,0 0 0 15,1 3 0-15,2-2-4 16,0 1 4-16,2 1 0 15,-3 2-1-15,0-1 1 16,-3 1 0-16,-1 2 0 16,-1-2 0-16,-1 2-4 15,0-1 6-15,-2-1-2 16,-4 2 0-16,4-1 2 0,-5 1-2 16,1 2 0-16,-1 1 0 15,-1-1 0 1,1 1 0-16,-1 0 0 0,0 0-1 15,2 0 3-15,-5 0-2 16,0 0 0-16,0 0 0 16,4 0-2-16,4 0 2 15,2 0 0-15,5 0-1 16,-2 1 2-16,2 2-1 16,-2-2 0-16,3-1 1 15,1 0-3-15,3 0 3 16,0 0-1-16,2 0 0 15,3 0 4-15,-1 0-4 16,1 0 0-16,-1 0 0 16,1-3-2-16,0 2 2 0,2 0 0 15,-2-1 2-15,0 1-1 16,-1 0-1-16,4 0 0 16,2-1 1-16,-2 1-3 15,2 1 2-15,-1 0 0 16,-1 0 0-16,-1 0 2 15,0 0-3-15,1 0 1 16,-3 0 0-16,1 3-4 16,3 2 4-16,-1 0 0 15,-1 2-3-15,6 1 6 16,-4 1-4-16,1-1 1 16,-2-2 0-16,2 1-1 15,-4-2 1-15,3 0 0 16,-1 2-1-16,-1-3 3 0,4-2-2 15,-1 1 0-15,1 0 1 16,0-2-1-16,0 4 0 16,3-3 0-16,0 0 0 15,0-2 3-15,1 0-3 16,-1 0 0-16,0 0 1 16,-1 0-4-16,1 0 3 15,0 0 0-15,1 0 2 16,-2 0 2-16,3 0-5 15,-2 0 1-15,0 0 0 16,-1 0-2-16,-2 0 2 16,0 0 0-16,-1 1 0 15,-5 2 1-15,2 0-1 0,-5 2 0 16,-3-5 1 0,2 0-4-16,1 0 3 0,-1 0 0 15,7 0-2-15,0 0 5 16,2 0-3-16,-2 0 0 15,2 0-1-15,-2 0-2 16,0 0 3-16,2 0 0 16,-1 0 0-16,1 0 1 15,3 0-1-15,-1 0 0 16,3 0 3-16,-1 0-7 16,-3 0 4-16,6 0 0 15,-3 0 1-15,2 0 2 16,-2 0-3-16,0 0 0 0,0 0 0 15,-1 0-3-15,3 0 3 16,-2 0 0-16,-1 3-1 16,1-1 5-16,-2-2-4 15,4 1 0-15,-1-1 0 16,3 0-3-16,0 0 3 16,4 0 0-16,-2 0 2 15,-1 0-1-15,2 0-1 16,-1 0 0-16,1 0 1 15,0 0-3-15,-2 0 2 16,1 0 0-16,-1 0 0 16,2 0 1-16,-1 0-1 0,-1 0 0 15,4 0 2-15,-1 0-5 16,2-1 3-16,4-1 0 16,-2 2 0-16,-2-3 2 15,2 3-2-15,-2-2 0 16,0 2-1-16,-2 0-3 15,-2 0 4-15,1 0 0 16,-2 0 1-16,0 0 1 16,-2 0-2-16,3 0 0 15,-3 2 0-15,3 1-4 16,-4 0 4-16,7 0 0 16,-4 0 1-16,1-2 3 15,3 1-4-15,-3 0 0 16,6-2 2-16,-1 3-4 0,-2-3 2 15,0 2 0-15,-3 1-1 16,3-1 3-16,-6 3-2 16,3 0 0-16,-4 1 0 15,1-3-1-15,0 2 1 16,3 0 0-16,1-2-1 16,1-1 5-16,3 0-4 15,1-1 0-15,5-1 2 16,4 0 2-16,0 0 0 15,3 0-3-15,0 0 15 16,3 0-12-16,0 0 0 16,0 0-4-16,0 0 0 15,0 0-5-15,0 0 5 16,0 0 0-16,0 0-9 0,0 0-1 16,0 0 6-16,9 0-6 15,0 0-41-15,4 2-5 16,1 7-36-16,-8-3-86 15</inkml:trace>
  <inkml:trace contextRef="#ctx0" brushRef="#br0" timeOffset="121758.4124">17738 7919 397 0,'0'0'33'0,"0"0"28"15,0 0-23-15,0 0-4 16,0 0 0-16,0 0-21 16,0 0-8-16,-17-12-10 15,17 16 15-15,0 17-6 16,0 9 34-16,0 11-20 16,0 10 19-16,0 12-17 15,0 6-15-15,0-1 10 16,0-1-9-16,0-7-6 15,0-10 0-15,0-6 14 16,0-11-14-16,0-7 0 16,1-10 6-16,1-9-10 15,-2-3 4-15,1-4-27 0,3 0-14 16,-1-1-27 0,-2-21-44-16,-1-8-245 0</inkml:trace>
  <inkml:trace contextRef="#ctx0" brushRef="#br0" timeOffset="122621.4812">17716 8032 409 0,'0'0'30'0,"0"0"-29"16,0 0 8-16,0 0 12 16,87-41-15-1,-54 29 5-15,-2 5 14 0,5 0-23 16,1 2 25-16,5 2-9 16,1 2-11-16,2 1 7 15,-2 0-13-15,-2 0-1 16,-5 0 0-16,-2 2 0 15,-1 4 0-15,-2-1 0 16,-1 0 0-16,-2 0-1 16,-3-2 1-16,-1 1 0 15,-3-4 0-15,-4 0 5 0,-3 0-5 16,-3 0 0-16,0 0 1 16,-4-3 33-16,-3-1-19 15,2 2 1-15,-3 0 6 16,-1-1-18-16,-2 3 21 15,0 0-15-15,0 0-6 16,0 0-5-16,0 0 1 16,0 0 0-16,1 3-5 15,4 11 10-15,-1 5 1 16,3 5-2-16,0 5-3 16,-1 0 7-16,1 1-6 15,3-2-2-15,2-3 0 0,2-2 2 16,-4-4-2-1,1-3 0-15,-1-4 0 0,-3-3-2 16,1-4 3-16,-3 0-1 16,-1-1 0-16,-1-1 3 15,0-2-4-15,-2 1 1 16,-1 0-1-16,0 4 1 16,-11 4 1-16,-15 3 7 15,-5 1-8-15,-5-1 10 16,-3-1-7-16,0-1 1 15,-5 2-1-15,-3-1 16 16,1-1-18-16,-3-5 0 16,3-3 15-16,-2-3-12 15,3 0 15-15,1 0-4 0,8-5-10 16,5-7 29 0,2 0-31-16,8-2-3 0,3 1 15 15,2 1-11-15,4 0 3 16,1 2-4-16,0 3 1 15,2 2 3-15,0 2-6 16,0 1-1-16,4 2 0 16,-1 0-9-16,2 2 8 15,2 12-31-15,2 4-47 16,0-2-30-16,6-8-117 16</inkml:trace>
  <inkml:trace contextRef="#ctx0" brushRef="#br0" timeOffset="124682.3223">17997 7478 170 0,'0'0'225'16,"0"0"-141"-16,0 0 11 15,0 0-76-15,0 0 10 16,0 0-17-16,-31-54-11 16,19 52 34-16,-2 2-34 15,-2 0 1-15,-1 5 2 16,-3 12 3-16,2 3-7 0,0 5 0 15,6-3 3-15,2 0-3 16,5 1 0-16,5-6 0 16,0-1-2-16,3-2-4 15,16-3 5-15,7-1 1 16,3-3-3-16,7-2-2 16,6 2 5-16,1-4-4 15,-1 3 1-15,-4-1-11 16,-9 2 13-16,-6-2-3 15,-10 0-2-15,-6 3 2 16,-7-1 1-16,0 3 3 16,-8-1 15-16,-10 3-15 15,-8 0 18-15,3-4-7 0,-1-3-11 16,4-1 9 0,2-4-8-16,5 0-1 0,-2 0 3 15,4-5 2-15,4-7-8 16,1 0 3-16,6-4-10 15,0 0 3-15,6-1-1 16,14-5 8-16,8 1-6 16,5 0 6-16,1 0 0 15,1 0-4-15,-2 5 4 16,-3 0 2-16,-2 7-2 16,-8 2 1-16,-5 7-1 15,-8 0-2-15,0 2 2 16,-3 11 4-16,-2 5-2 0,-2 5 13 15,0 0-13 1,0-4 1-16,0 0 0 0,1-5-1 16,3-5-2-16,-2 0 0 15,-1-4 0-15,2-5-3 16,-1 0 3-16,-1 0 0 16,4 0 3-16,-2 0-3 15,0-10 6-15,1-2-6 16,2-2-1-16,0-1-5 15,0 1 4-15,3 0 0 16,3-1-2-16,0 5-14 16,3 2 15-16,-2 2-6 0,2 6 7 15,0 0-2 1,-1 0 4-16,-1 0 0 0,-4 3-3 16,0 6 0-16,-2 3 2 15,-1-2 1-15,-1-1 0 16,-1-1 0-16,-1-1 1 15,0-4-1-15,-3-1 0 16,2-2 3-16,-2 0-3 16,0 0 9-16,0 0 16 15,0-2-3-15,0-6-22 16,0-3 0-16,0-2-3 16,7 1-1-16,5-2 3 15,7-2-4-15,1 1-17 16,2 1 20-16,0 0-10 15,-3 6 12-15,-3 0-1 0,-2 8 5 16,-4 0-4-16,-6 2 0 16,1 18 0-16,-5 8 31 15,0 4 6-15,0 4 14 16,-6-4 10-16,-2-6-47 16,1-4 15-16,4-10-12 15,1-4-12-15,2-5-10 16,0-3 0-16,7 0-52 15,10-7-28-15,1-17-110 16</inkml:trace>
  <inkml:trace contextRef="#ctx0" brushRef="#br0" timeOffset="125057.1068">18952 7585 722 0,'0'0'111'0,"0"0"-62"16,0 0-49-16,0 0-79 15,0 0-64-15,0 0-260 16</inkml:trace>
  <inkml:trace contextRef="#ctx0" brushRef="#br0" timeOffset="125873.6366">18673 8176 304 0,'0'0'55'16,"0"0"-33"-16,0 0-3 15,0 0 9-15,0 0-19 16,91-38 9-16,-63 29-10 16,0 2 4-16,2 2 19 15,0 0-17-15,0 4 4 16,3 1-18-16,0 0-4 0,-1 0-1 15,4 0 2-15,3 1 1 16,-2 2-2 0,2-3-5-16,4 0 9 0,2 0-6 15,4-1 6-15,1-9-2 16,2 3 4-16,-6-2-2 16,-3 2 2-16,-1-1 0 15,-5 2-2-15,-4 0 0 16,-5 2 4-16,-5 0-5 15,-4 2 1-15,-5 2-7 16,-4 0-6-16,-6 0-14 16,-1 0 8-16,-3 0 2 15,0 0 1-15,0 0-6 0,0 0-18 16,0 0-29-16,0 0-59 16</inkml:trace>
  <inkml:trace contextRef="#ctx0" brushRef="#br0" timeOffset="126219.4367">19524 7958 359 0,'0'0'0'15,"0"0"7"-15,0 0 14 0,82 0-18 16,-55 3 20-16,0 5 3 16,-3 1-22-16,0 4 14 15,-6 2-9-15,-5 2 15 16,-3 0 24-16,-7 0-27 16,-3-1 12-16,0-2 3 15,-3 0-18-15,-13 0 20 16,-3-3-17-16,-2 2-1 15,-1-3-2-15,-1-3-13 16,4 0-9-16,2-2 4 16,1 1-70-16,0-4-50 15,-2-2-197-15</inkml:trace>
  <inkml:trace contextRef="#ctx0" brushRef="#br0" timeOffset="127809.5223">19059 8551 476 0,'0'0'13'16,"0"0"-10"-16,0 0 7 16,-88 25-9-16,64-3 3 15,2-5 9-15,7 3-12 16,6-4 19-16,2-2-6 15,7-1-9-15,0-1 7 16,11-3-11-16,15-1 0 16,3-2 2-16,9-1 1 0,2-4-8 15,-1 2-1 1,-2-1-25-16,-6 4 19 0,-8 2-5 16,-5 2 14-1,-9 0-3-15,-6 3 6 0,-3 1-1 16,0 0 25-16,-8 1-3 15,-8-1 15-15,-7 1-17 16,3-3-11-16,3-3-1 16,1-4-4-16,4-2-4 15,0-3 0-15,3 0 1 16,3-3 5-16,4-11-6 16,2-2-2-16,0-1-17 0,5-1-13 15,13-1 14 1,3-1-25-16,7 1 21 15,4-1-5-15,0 1 1 0,3 2 13 16,-5 5 7-16,-2 2 8 16,-3 5-2-16,-6 5 1 15,-3 0 0-15,-5 1 8 16,-6 14-9-16,-4 4 9 16,-1 1 11-16,0 2-15 15,0-1 7-15,0 3-12 16,0-5 6-16,0-4-3 15,-3-3-3-15,2-3 0 16,-1-3-1-16,1-2 3 16,1-2-4-16,0-2 2 15,0 0 0-15,0 0 12 0,0-4-12 16,3-6 0-16,4-3 0 16,-1-1-1-16,2 0 1 15,4-1 0-15,-3 1 1 16,1 0 8-16,5 1 2 15,-4 2 10-15,2 3 0 16,-1-1-16-16,2 3-5 16,0 0 0-16,2 0 1 15,-2 4-4-15,-5 2 3 16,1 0-1-16,-5 0-1 16,1 0 4-16,-2 12-1 15,-1-1 14-15,0 3-4 0,0 0 6 16,1 0-10-16,-4 0 2 15,2-1 13-15,-2-4-15 16,0-1 7-16,0-1-14 16,0-2 6-16,0-3-7 15,1-2 1-15,1 0-2 16,3 0-6-16,2-2 9 16,2-11-7-16,6-3 4 15,4-4-6-15,2 1 6 16,3-1-14-16,0 4 16 15,-2 2-7-15,-7 6 10 16,-4 3-3-16,-3 5 2 16,-3 0 4-16,0 0 6 15,-2 3-6-15,-2 10 4 0,1 0 17 16,-2 2-15 0,0 1 5-16,1-1-17 0,2 2 5 15,0 0-12-15,4 0 4 16,1-1-29-16,-2-2-38 15,2-5-98-15,-1-5-175 16</inkml:trace>
  <inkml:trace contextRef="#ctx0" brushRef="#br0" timeOffset="127956.4374">19945 8808 536 0,'0'0'121'0,"0"0"-22"15,0 0-64-15,0 0-35 0,0 0-61 16,0 0-102-16,-9 8-180 16</inkml:trace>
  <inkml:trace contextRef="#ctx0" brushRef="#br0" timeOffset="128859.4804">19228 9324 317 0,'0'0'86'0,"0"0"-37"0,0 0 13 15,0 0-3-15,0 0-9 16,0 0 5-16,-18-72-14 16,18 71 9-16,-2 1-38 15,2 0-12-15,-4 12-14 16,-4 15 3-16,1 7 11 16,1 6-1-16,1 1 1 15,4-2 0-15,1-2 0 16,0-3 0-16,4-7-8 15,11-5 8-15,3-8 0 16,3-7-2-16,0-5-16 16,0-2 0-16,3 0-9 15,-2-6-26-15,-4-2-70 0,-2-1-128 16</inkml:trace>
  <inkml:trace contextRef="#ctx0" brushRef="#br0" timeOffset="129465.7471">19396 9264 359 0,'0'0'73'0,"0"0"8"15,0 0-32-15,0 0-37 16,0 0-7-16,-30-71-1 0,29 66-4 16,-1 2 24-16,-2 0 3 15,1 3 19-15,-7 0-33 16,-3 6-12-16,-4 13-1 15,-5 9 8-15,2 5-8 16,-1 6 8-16,6 0-6 16,0-2 15-16,8-1-16 15,2-8 0-15,5-3-1 16,0-3 0-16,2-7 0 16,11-2 0-16,3-3 2 15,5-7-2-15,2-1 0 16,7-2 6-16,4 0 18 0,3-4-24 15,-1-3 1 1,-5 1-1-16,-2 4-14 0,-3 2-17 16,-6 0-84-16,-4 0-204 15</inkml:trace>
  <inkml:trace contextRef="#ctx0" brushRef="#br0" timeOffset="129633.6537">19755 9590 718 0,'0'0'93'0,"0"0"-41"16,0 0-52-16,0 0-146 16,0 0-231-16</inkml:trace>
  <inkml:trace contextRef="#ctx0" brushRef="#br0" timeOffset="130395.2147">19954 7942 199 0,'0'0'75'0,"0"0"-7"16,2 71-9-16,2-37-32 15,2 7-7-15,0 6 18 16,0 0-22-16,1 0 3 16,1-4 21-16,1-8-14 15,-3-6-5-15,1-4-2 16,-1-1-8-16,-2-6 8 15,-1-1-12-15,-1-4 1 16,-1 1-6-16,1-2 2 16,-2 1-4-16,0 0 0 15,0 1 1-15,0 1-6 0,0-1 5 16,0-2-17 0,0 2-12-16,-2-6-47 0,-1-3-29 15,2-5-79-15</inkml:trace>
  <inkml:trace contextRef="#ctx0" brushRef="#br0" timeOffset="131822.7123">19987 7831 93 0,'0'0'244'0,"0"0"-164"16,0 0-21-16,0 0-40 16,0 0-9-16,0 0-9 15,19 0 11-15,2-7-1 16,4 0 11-16,2 0-19 0,6 1 20 16,4 2-14-1,1 3-3-15,4 1-5 0,7 0 0 16,3 0-1-16,7 0 3 15,3 0 1-15,2 0-4 16,3 0 0-16,-1-3 0 16,-1-3 1-16,4-2 1 15,-4-3 17-15,4-2 2 16,-2-1-21-16,1 2 11 16,0-2-11-16,-4 2 3 0,-3 2-1 15,-4 2-2 1,-5 2 0-16,-4 2 2 0,-6 3 0 15,-5 1-2 1,-8 0 0-16,-7 0 2 0,-8 0-4 16,-6 0 2-16,-7 0 0 15,-1 2-4-15,0 1 10 16,0 3-6-16,0-1 0 16,0 0 3-16,0-3-1 15,0 0-2-15,-3 0 0 16,2 0 3-16,-1-1 1 15,1 2-4-15,-2 0 0 16,1-1 0-16,-1 3-3 16,2-1 5-16,1 0-2 15,-3 0 0-15,3 1 1 16,-1 0-1-16,1 5 0 16,0-1 0-16,0 5 1 0,0 4-1 15,0 5 6-15,0 5-6 16,1 3 4-16,8 0-4 15,-3 2 0-15,2 0 1 16,-2 1-3-16,-1 0 6 16,1 1-4-16,-1 1 1 15,-1-1 3-15,1-3-5 16,-4-3 1-16,2-3 0 16,-1-6 3-16,-1-3 0 15,2-2-3-15,-2-1 0 16,-1-2 4-16,2-1-4 15,-2 0 0-15,0-2 0 0,0-2 0 16,0-1 1-16,0-3-1 16,0 0 0-16,0-3 5 15,-2 3-5-15,-3-1 0 16,0-2 2-16,-1 2 2 16,0-2-3-16,-1 0 1 15,-3 0-1-15,-1 0 1 16,-1 0-3-16,-4 0 1 15,-5 0 0-15,0 1-2 16,-6 2 2-16,-8 3 0 16,-6 4 0-16,-8 0-6 15,-10 7 2-15,-5 4-1 16,-6 1-12-16,-6 2 15 16,-3 1-22-16,0-1 19 0,0-4-2 15,0-1 6-15,1-4 1 16,1-1 0-16,7-1 0 15,9-3 0-15,7-2 3 16,11-1-3-16,7-2 2 16,6-4 5-16,9-1-4 15,6 0-3-15,5 0 2 16,4 0 11-16,0-3-13 16,-1-2 0-16,1 0 7 15,-2 1-6-15,0 1 12 16,-2 2-3-16,0 1-10 0,-2 0 7 15,-2 0-7 1,2 0 0-16,-2 1 1 0,1 2 5 16,0 1-1-1,6-2 5-15,1-2-8 0,4 3 21 16,2-3-16-16,0 0-3 16,0 0-4-16,0 0 5 15,0 0-5-15,0 0 0 16,0 0-9-16,0 0 6 15,8 0-37-15,9-3-9 16,0-7-65-16,-1-8-257 16</inkml:trace>
  <inkml:trace contextRef="#ctx0" brushRef="#br0" timeOffset="133682.4209">21554 7718 166 0,'0'0'48'16,"0"0"42"-16,0 0-23 15,0 0-6-15,0 0-15 16,0 0 8-16,0 0-4 16,-1-15-10-16,-2 15 13 15,3 0-14-15,0 0-15 16,-2 0-20-16,2 0-4 0,0 10 0 15,0 9-3-15,0 6 3 16,6 4-2-16,5 5 2 16,2 3-5-16,1 3 2 15,-1-1-22-15,-2-3 15 16,-1-2 2-16,0-8-25 16,-1-1 33-16,-1-4-39 15,-1-2-21-15,-4-4-22 16,0-1-7-16,-3-1-37 15,0-1 36-15,0-2-14 16</inkml:trace>
  <inkml:trace contextRef="#ctx0" brushRef="#br0" timeOffset="134755.2982">20258 8274 256 0,'0'0'108'0,"0"0"-43"16,0 0-25-16,0 0-35 15,0 0 21-15,0 0 22 16,-19 0-11-16,19-2 22 16,0 2-25-16,0-2-5 15,0 2-24-15,0-3 9 16,3-1-14-16,9-5 13 15,4-2-12-15,-1-6 9 16,1-1-8-16,-2-2-2 16,-1 0 0-16,-4 3 2 0,-4 5-2 15,-1 1 0 1,-4 4 1-16,0 3-4 0,0 1 6 16,0 3-3-16,0 0 0 15,-6 1-30-15,0 8 22 16,0 3-2-16,-1 3 10 15,4-1-11-15,3-2 5 16,0 2 3-16,0-1-2 16,3-1-3-16,10 0 8 15,-1 0 0-15,2 1 3 16,1 0-5-16,1 1 2 16,-2-3 0-16,-1 1 0 15,-3 2-3-15,-1-3 1 16,-4 3 2-16,-1 0 0 15,-4-1 1-15,0 3 0 0,-3-1-1 16,-7 0 1-16,-1 0 6 16,1-4-7-16,1-1 0 15,1-4-7-15,4-4 5 16,-1-2-61-16,4 0-44 16,1-3-140-16</inkml:trace>
  <inkml:trace contextRef="#ctx0" brushRef="#br0" timeOffset="135552.4011">20418 8310 397 0,'0'0'106'16,"0"0"-26"-16,0 0-67 0,0 0 1 15,0 0-14-15,0 0 4 16,88-47-1-16,-67 38-2 15,4-2-1-15,0-1 0 16,-1-4 3-16,-4-3-6 16,-4 0 3-16,-5 2 0 15,-7-2 2-15,-1 7-2 16,-3 1 0-16,0 4 0 16,0 3 1-16,-10 4-2 15,-3 0 1-15,-1 0 0 0,-4 14-7 16,0 4 8-1,0 4-1-15,8 4 0 0,4 2 0 16,6 0-3-16,0-2 3 16,0-2 0-16,10-4-3 15,8-5 3-15,-1-2-6 16,2-7 0-16,0-4-10 16,-2-2 16-16,-1 0 0 15,-4-8 1-15,0-5 3 16,-2 0-1-16,-2-2-3 15,-1-2 0-15,-1 0 5 16,-2 0-5-16,1 1 0 16,-2 2 2-16,0 1 6 15,0 4-3-15,-3 3-3 16,2 3-2-16,-1 3 6 0,1 0-12 16,2 0 5-16,3 13 1 15,-1 5 2-15,2 6 1 16,0-4-3-16,0 0 0 15,1-3 6-15,-1-6-9 16,-1-4 3-16,2-4-1 16,-1-3-4-16,1 0 10 15,2-4-4-15,0-10-1 16,1-3 4-16,1-3-10 16,-1-1 6-16,0-3-16 15,0 0 12-15,-3 4-11 16,-2 1 15-16,-1 7-6 15,-3 5 8-15,2 3-10 0,-2 4 8 16,1 0-13-16,-1 0 6 16,1 14 0-1,-2 2 7-15,1 5 0 0,0 0 8 16,2 1-3-16,1 2-5 16,0-5 0-16,2-2-5 15,-2-5-10-15,2-5-33 16,1-7-24-16,1 0-85 15,-2-5-20-15</inkml:trace>
  <inkml:trace contextRef="#ctx0" brushRef="#br0" timeOffset="136030.4203">21153 8049 214 0,'0'0'118'16,"0"0"-68"-16,0 0-18 15,0 0-27-15,0 0 4 0,0 0 38 16,-79 55-20-16,66-30 16 16,-1 0-3-16,8-1-29 15,3-1 4-15,3-5-15 16,0-2 0-16,0-4-2 16,11-2 4-16,-1-7-2 15,1-3 0-15,-1 0 2 16,2 0 9-16,0-15 1 15,-2-4-12-15,-1 1 7 16,-4-2-4-16,-2 2-3 16,-3 1 0-16,0 3-3 15,0 4-1-15,0 5 1 16,-3 2-15-16,-2 2 15 0,1 1-27 16,1 0-3-16,-1 0-34 15,4 0-76-15,0 0-77 16</inkml:trace>
  <inkml:trace contextRef="#ctx0" brushRef="#br0" timeOffset="136872.4982">21177 7897 430 0,'0'0'90'15,"0"0"-10"-15,0 0-56 16,0 0-24 0,0 0-21-16,0 0 19 0,4 0-3 15,4 17 5-15,0 2 0 16,0 4 1-16,1 2-1 16,-3 0 0-16,0-2 3 15,-1-2-6-15,1-3 3 16,-3-4 0-16,0-3-4 15,0-4 4-15,1-3-6 16,-1-4 1-16,0 0-17 16,0 0 22-16,0 0 3 15,3 0 2-15,-2-4 13 0,1-6-17 16,0 2 5-16,-2-3-5 16,1 1 8-16,-2-4-4 15,1 2-5-15,1-3 2 16,-1 1 8-16,-2 2-10 15,1 0 14-15,-2 2 14 16,0 3-20-16,0 3 14 16,0 3-11-16,0 1-6 15,-6 0-10-15,-1 0-1 16,1 0 6-16,-2 10-2 16,-1 3-1-16,0 7 1 15,2 2 2-15,-1 4 0 0,5 4-2 16,2-4 2-16,1 0 0 15,0-5-1-15,0-5-22 16,7-1 22-16,2-9-18 16,3 0 13-16,-3-6 2 15,3 0 2-15,1-1 2 16,1-13 0-16,1 2 6 16,-3 0-6-16,1 2 0 15,0 0 3-15,0 0-3 16,1 4 0-16,-2 1 0 15,5 2 0-15,-4 3 0 16,3 0-5-16,-2 0 5 16,-1 4 0-16,-4 6-5 15,-3-2 5-15,-1-1 0 16,-4-2-3-16,1 0 5 0,-2-1-2 16,0-1 1-16,0-2-1 15,-6-1 25-15,-8 0-25 16,-2-4 13-16,1-13-7 15,-3-5 4-15,8-1 7 16,3 2-17-16,3 1 2 16,4 3-6-16,0 2 0 15,8 4 0-15,7 0-31 16,5 3-69-16,3-1-141 16</inkml:trace>
  <inkml:trace contextRef="#ctx0" brushRef="#br0" timeOffset="138198.1882">21589 8063 210 0,'0'0'73'0,"0"0"-31"16,0 0-21-16,0 0 11 15,0 0-14-15,0 0-1 16,46-7-3-16,-39 7-11 16,-1 0 21-16,1 0-3 15,0 0 10-15,0 0 24 16,1 0-37-16,2 0 4 0,2 5 6 16,3-2-19-16,4 1 16 15,5 2-15-15,6-2-1 16,4 0 13-16,5 1-18 15,2-2 7-15,3 2-5 16,0-3 3-16,-1 1-6 16,0-2-3-16,-1 0 0 15,0 1-3-15,-1-2 7 16,1 3-4-16,0-3 0 16,-5 0-1-16,-2 0 1 15,-3 0 0-15,-3-5 0 16,-2-2 18-16,-4-1-18 15,-3 2 9-15,-5-1-6 16,-2 3 6-16,-4 2-12 0,0 1 3 16,-4 1 0-16,0 0-5 15,0 0 5-15,-2 0 0 16,0 0 0-16,-2 0-1 16,2 0-8-16,-1 0 9 15,-1 0-24-15,1 0 23 16,-2 0-29-16,0 0 13 15,0 0 3-15,0 0-30 16,0 0-22-16,0 0-79 16</inkml:trace>
  <inkml:trace contextRef="#ctx0" brushRef="#br0" timeOffset="138738.1759">22467 7945 219 0,'0'0'120'0,"0"0"-96"16,0 0-24-16,0 0-3 15,0 0 1-15,0 0 2 0,-1 0 13 16,1 0 32 0,0 0 17-16,0 0-21 0,0 0-1 15,3 0-24-15,3 0-11 16,3 0 0-16,0 2-4 16,1 4-1-16,3-1 11 15,0 2-7-15,1 0-1 16,-2 2-1-16,0 1 7 15,2-1-8-15,-4 2 0 16,2 0-1-16,-2-1 1 16,-2 4 1-16,0-3-2 15,-4 0 0-15,-3 2 0 16,-1 1 0-16,0 2 1 16,-3 2 16-16,-12 4 20 0,-4 0-33 15,0-2 10-15,-4-3 16 16,3-4-16-16,3-3 18 15,4 0-14-15,5-6-16 16,4-1 0-16,2-1-2 16,2-2-12-16,0 0-31 15,0 0-65-15,11 0-46 16,3-3-197-16</inkml:trace>
  <inkml:trace contextRef="#ctx0" brushRef="#br0" timeOffset="139587.7579">22830 7744 50 0,'0'0'164'0,"0"0"-136"16,0 0 24-16,0 0 7 15,0 0-9-15,0 0 14 0,-17 89-39 16,15-58 27-16,2 7-7 16,0 3-16-16,0 5 13 15,0 1-27-15,0 4-2 16,4 0 10-16,3-3-20 15,-1-3 19-15,0-6-14 16,-1-6-5-16,-4-1 15 16,1-6-4-16,-2-1-7 15,0-5 16-15,0-1-22 16,0-2 10-16,0-1-11 16,0-2 7-16,-3 0-9 15,0-1 2-15,1-1-8 16,-1-3 7-16,2-1-30 0,-1-2 6 15,1-3-21 1,1-2-20-16,0-1 11 0,0 0-15 16,0-21-59-16</inkml:trace>
  <inkml:trace contextRef="#ctx0" brushRef="#br0" timeOffset="141078.4961">22874 7777 233 0,'0'0'69'0,"0"0"-43"16,0 0-22-16,0 0 26 16,0 0 29-16,0 0-17 15,25 0 6-15,-9 4-4 16,6 0-33-16,4-3 16 16,9 1-17-16,4-2 4 15,8 0 10-15,5 0-22 16,1 0 17-16,5 0-17 15,0 0 7-15,4-3-4 16,0-1-1-16,2 1 4 16,2 0-1-16,-2 2-5 0,-4 1-2 15,-5-2 0-15,-3 2 5 16,-5 0-5-16,-3-1 6 16,0-1 18-16,-1 2 2 15,-3-1-24-15,-1 1 1 16,0 0-3-16,-1 0 2 15,-2 0-4-15,0 0 2 16,-3 0 0-16,-2 0-1 16,1 0 1-16,-1 0 0 15,-1 0 0-15,1 0 3 0,-3 0-3 16,-2 0 0-16,-3 0 1 16,0 0-5-16,-4 0 4 15,2 0 0 1,-4 0 0-16,-3 0 1 0,-1 0-2 15,-3 0 2-15,-3-2-1 16,-2 2 6-16,-4 0 1 16,-1 0-7-16,0 0 0 15,0 0-1-15,0 0-4 16,0 0 5-16,0 0 0 16,0 0 0-16,0 0 3 15,0 0-5-15,3 0 2 16,2 0-1-16,2 0-8 15,-1 3 9-15,-1 6 0 0,1 1 6 16,-2 1 4-16,2 4-10 16,3 2 6-16,-3 2 0 15,0 1 6-15,0 0-10 16,1 1 2-16,-2-1 20 16,-2 1-23-16,-2 2 10 15,2 1 6-15,0 0-17 16,0 0 22-16,0 4-16 15,-1 1 1-15,-1-1-2 16,2 0-2-16,2-3-3 16,-2-2 0-16,0 0 2 15,0-1-4-15,0-1 2 16,-2-1 0-16,1-3 2 16,-1-3 0-16,1-3-2 0,-2 2 0 15,0-4 0-15,1 4-1 16,1-3 1-16,-2-1 0 15,1-2-1-15,-1 1 4 16,0-2-3-16,0-2 0 16,0 1 0-16,0-3-1 15,0 1 1-15,0 2 0 16,0-3-1-16,0 2 3 16,0-4-4-16,0 0 2 15,0 0-5-15,0 3 1 16,0-1 6-16,-6 2-2 15,-3 2 4-15,-6-1-1 16,0 0-4-16,-4-1 1 16,-5 3-9-16,-3-1 2 0,-8 1 0 15,-9 0-12-15,-9 2 6 16,-15 4-39-16,-10 1 20 16,-5 1-18-16,-5-1 41 15,5 3 9-15,1-2 0 16,3-1 0-16,4-2 0 15,6-1 2-15,4-5-2 16,2 1 0-16,3-4 0 16,1-1-8-16,4-2 0 15,4 0-5-15,3 0 13 0,4 0-18 16,3 0 0 0,2 0 9-16,6-4 9 0,4-4 7 15,3-1 2-15,7-1 16 16,4 0 19-16,2 1-39 15,4 3 9 1,1-1-14-16,4 1 5 0,0 2-4 16,1 0 0-16,-1-1 4 15,1 3 5-15,0-1-2 16,0 2-8-16,2 1 12 16,1-2-8-16,0 1 25 15,0 1-24-15,0 0-2 16,0 0-3-16,0 0-4 0,0 0-18 15,0 0-20 1,0 0-45-16,1 0-36 0,12-3-51 16</inkml:trace>
  <inkml:trace contextRef="#ctx0" brushRef="#br0" timeOffset="142239.3389">23522 8178 355 0,'0'0'45'16,"0"0"50"-16,0 0-28 15,0 0-50-15,0 0 18 16,0 0-19-16,0 0-11 16,-79-24 11-16,64 35-10 15,-4 6 3-15,0 0 3 16,0 3-9-16,0 4 23 16,4-5-9-16,2 5 1 15,2-2 1-15,5 2-15 16,3 0-2-16,3-2-2 15,0 0 1-15,4-3-4 0,10-2 3 16,4-2 0 0,3-4-4-16,0-3 4 0,3-3 0 15,-1-5 0 1,6 0 1-16,-3 0 5 0,3-11 1 16,0-2-5-16,-3 1-1 15,0-5 4-15,-3 1-5 16,-2-1 0-16,-6-1 3 15,1-2-1-15,-5-1-2 16,-5-1 0-16,-1 0 3 16,-4-1 3-16,-1-4-8 15,0-2 2-15,0-2 0 16,0 1 2-16,0 5-2 16,-4 2 0-16,-2 6-1 0,-1 1 0 15,1 7 1-15,2 2 0 16,0 1 2-16,-1 2-4 15,2 2 2-15,2 1 0 16,-1 1-1-16,2 0 1 16,0 0 0-16,-1 0-8 15,-1 0-10-15,1 9 17 16,-1 7 1-16,2 5 0 16,0 8-2-16,0 3 5 15,0 4-4-15,5-1 1 16,2-2 0-16,5 0-2 15,-2-5 2-15,0-3 0 16,3-6 0-16,-6-5-2 0,4-5 2 16,-2-3-2-16,0-5 2 15,3-1 1-15,-1 0 6 16,0 0 1-16,1-4-4 16,1-3-1-16,1-3-3 15,1-2 0-15,0-2 0 16,-1 0 0-16,0 0 1 15,-1-2 0-15,-1 4 1 16,-1-2 1-16,-1 1-3 16,-2 4 0-16,-4 2 0 15,-1 3 1-15,-1 3-1 16,-2 1 0-16,0 0-1 0,0 0-9 16,0 0 7-16,0 0-2 15,0 0 5-15,1 1 0 16,1 10 2-16,-1-2-2 15,3 1 1-15,2 2 1 16,-1 0-2-16,1 2 0 16,0 0 1-16,1-1 5 15,1 1-3-15,-2-2 4 16,1 1 7-16,2-1-7 16,-1-2-6-16,-1-5-1 15,-1-1 2-15,-1-1 9 16,0-1-7-16,0-2 0 15,1 0 15-15,3 0-13 0,3-7 15 16,0 0-21 0,-3-3-11-16,2 3 10 0,-1 0-37 15,0 1-9-15,0 1-34 16,-5 1-138-16</inkml:trace>
  <inkml:trace contextRef="#ctx0" brushRef="#br0" timeOffset="143243.5143">21970 7558 441 0,'0'0'90'16,"0"0"-62"0,0 0-28-16,0 0-6 0,0 0 6 15,0 0 0-15,-1 17 3 16,9-10 30-16,1 3-4 16,4 2-11-16,0 2 9 15,4 2-27-15,-2 1 11 16,2 3-10-16,2-1-1 15,-3 4 19-15,-1-1-16 16,0-2 3-16,-2 0 10 16,3-3-13-16,0-2 6 15,-3-3-9-15,-1-4 8 0,0 1-3 16,-5-4-5-16,1 1 0 16,-2-3 1-1,-3 0 2-15,0 1-3 0,1-3 0 16,-3 2 0-16,2-1 0 15,-1-1 0-15,-1 0 0 16,1 1-1-16,-1-2-6 16,-1 0-10-16,2 0 1 15,0 0-7-15,-1 0 9 16,1-7-52-16,-1-9-144 16</inkml:trace>
  <inkml:trace contextRef="#ctx0" brushRef="#br0" timeOffset="143874.9541">22260 7508 230 0,'0'0'32'0,"0"0"-11"15,0 0 24-15,0 0-35 16,0 0-10-16,0 0 2 0,5-4 23 16,-5 8 44-16,0 5-14 15,0 2-20-15,-5 1 1 16,-2 4-19-16,-3 1 2 15,-3 3 6-15,0 2-4 16,-5 3 4-16,-2 0-7 16,0 1-9-16,-3 1 18 15,2 0-22-15,2-3 8 16,0-1-5-16,2-4-3 16,4-1-1-16,1-4-4 15,3-4 5-15,1 0 3 16,2-3-6-16,2 2 6 15,-1-1 11-15,4 0-17 16,-4-3 7-16,2 2-9 16,1 1 4-16,-1 0-3 15,1 1-1-15,-1-1 0 0,0-1 7 16,0-1-1-16,0-2 7 16,0 0 7-16,1 0-16 15,1 0 22-15,-1-1-20 16,2-1-1-16,-1 1 4 15,1-1-3-15,0 1-6 16,-2 1 0-16,2-1 0 16,-1-1-4-16,1 2 4 15,0 1-7-15,0 1-24 0,0 1-63 16,0-5-45 0,3-2-260-16</inkml:trace>
  <inkml:trace contextRef="#ctx0" brushRef="#br0" timeOffset="157708.6381">22118 8599 381 0,'0'0'36'15,"0"0"13"-15,0 0-33 0,0 0 15 16,0 0-15-16,0 0-5 15,0 0-10-15,0 0 4 16,-7-3-4-16,7 3 17 16,0 0-17-16,0 7 20 15,0 5 31-15,-2 5-50 16,1 5 21-16,-1 3-13 16,-1 3-6-16,2 4 25 15,1 1-28-15,0 2 10 16,0 1 4-16,0 2-13 15,0 0 18-15,0 2-7 16,0-1-11-16,0 2 31 16,0-4-19-16,0-3-2 0,0-4 2 15,0-8-10 1,-3 0 11-16,1-5-15 0,1-5 2 16,1-4 4-16,0-4-6 15,0-1 0-15,0-3-1 16,0 0-8-16,0 0 8 15,0 0-31-15,0 0-25 16,0-7 12-16,0-15-86 16,-5-11-270-16</inkml:trace>
  <inkml:trace contextRef="#ctx0" brushRef="#br0" timeOffset="158270.8333">22120 8620 362 0,'0'0'44'0,"0"0"2"16,0 0 0-16,0 0-8 15,0 0-9-15,0 0-13 16,0-13-12-16,-5 21 5 16,-4 6 11-16,2 6-17 15,-2 0 23-15,-4 4-9 0,0 2-13 16,0-2 11-16,1-2-13 16,5-5-2-16,1-7 0 15,4-3-1-15,2-5-5 16,0-2 2-16,0 0-30 15,8-2 7-15,10-15 10 16,6-4-54-16,1-4-26 16,-1 0-13-16,-5 2 35 15,-2 3 24-15,-5 6 43 16,-5 6 8-16,-4 2 19 0,-3 5 86 16,0 1-6-1,0 0-67-15,0 0 5 0,0 0-16 16,0 8 12-1,0 5 20-15,0 1-23 16,0 2-8-16,0 1 12 16,4-3-18-16,4 0 13 0,-1 0-13 15,4-2-16-15,-2 2 7 16,1 0-7-16,2 5-11 16,-1 1-31-16,-5 0-94 15,-6-1-226-15</inkml:trace>
  <inkml:trace contextRef="#ctx0" brushRef="#br0" timeOffset="159648.7704">21625 9740 138 0,'0'0'87'0,"0"0"25"0,0 0-40 15,0 0-41-15,0 0 30 16,0 0 10-16,0-41-27 16,0 36 10-16,0 2-7 15,0 1 9-15,0 0-23 16,0 2-28-16,0 0-10 15,0 6-7-15,0 11 12 16,0 5-5-16,0 6 7 16,0 3-2-16,1 2 0 15,6 2-3-15,-1-1-1 16,-1 1 4-16,-4 1-8 16,-1-3 3-16,0-7-8 15,0-4-4-15,-4-7 8 16,-9-1-2-16,-2-4 11 15,-3-4 0-15,0-1 0 0,-3-4 3 16,3-1-2-16,0 0-1 16,6 0 0-16,2 0 8 15,5 0-8-15,4 0 0 16,1 0 3-16,0-4-6 16,0-1 2-16,9-3 1 15,10 1 0-15,0 2 2 16,1-2-3-16,-1 7 1 15,-5 0 0-15,-1 0-4 16,-2 0 4-16,-4 4 0 16,2 6-2-16,-6 5 5 15,-3 2-3-15,0 4 2 16,0 1-1-16,0 3 26 0,-7 0-18 16,1 3 13-16,-2-1-8 15,1 1-10-15,2 1 11 16,2-1-15-16,3-3 4 15,0-3-4-15,0-5 0 16,0-1 0-16,9-3-2 16,2-3 1-16,3-3-7 15,1-1 8-15,3-5-14 16,2-1 5-16,2 0-33 16,3-9-18-16,-1-11-33 15,0-6-91-15,-3-1-133 16</inkml:trace>
  <inkml:trace contextRef="#ctx0" brushRef="#br0" timeOffset="160040.5448">21859 10129 379 0,'0'0'124'16,"0"0"-48"-16,0 0-18 15,0 0-5-15,0 0-53 16,0 0 11-16,-19 1-19 15,19 18 10-15,0 3-2 16,0 2 0-16,4 2 12 16,6-4-12-16,4-2 0 0,2-3 1 15,1-6-5 1,0-1 4-16,1-7 0 0,-3-3-1 16,4 0 7-16,-3-2-4 15,0-10-2-15,-1-6 5 16,-3-3-4-16,-5-1-1 15,-2-2 0-15,-5 0 0 16,0 0 5-16,0-1-8 16,-14 5 3-16,-5 1 0 15,-3 5-1-15,-4 7 1 16,-1 7 0-16,0 0-1 16,2 3-2-16,4 11-3 0,9 4-3 15,9 2-61-15,3-1-79 16,0-5-140-16</inkml:trace>
  <inkml:trace contextRef="#ctx0" brushRef="#br0" timeOffset="160289.8929">22251 10199 586 0,'0'0'49'16,"0"0"-39"-16,0 0 17 16,0 0-15-16,0 91 3 15,0-65-14-15,2 2-1 0,4 4 2 16,0-2 7-16,1 1-9 16,-1-1 0-16,-2-8-11 15,2-3-5-15,-3-5-53 16,0-11-110-16</inkml:trace>
  <inkml:trace contextRef="#ctx0" brushRef="#br0" timeOffset="160683.6685">22490 10212 475 0,'0'0'135'16,"0"0"-97"-1,0 0-2-15,23-92-4 0,-14 67-24 16,-1 1-7-16,-3 3-1 16,-2 5 0-16,-1 6 11 15,0 6-8-15,-2 4 22 16,0 0-20-16,0 0 1 15,0 13-6-15,0 7 0 16,0 4 3-16,0 2-3 16,0 1 0-16,0 0 0 0,0-2 0 15,1-1 8-15,5-1-9 16,0-3 1-16,-1-1 0 16,-2-2-1-16,-3-3 1 15,0 1-6-15,0-1-23 16,0-3-34-16,0-2-20 15,-2-4-78-15,-7-5-180 16</inkml:trace>
  <inkml:trace contextRef="#ctx0" brushRef="#br0" timeOffset="161375.2743">22751 9665 176 0,'0'0'219'15,"0"0"-134"-15,0 0-83 16,0 0 1-16,0 0 15 15,0 0 5-15,-6 82 16 16,3-47-15-16,1-2 15 16,2-4 0-16,0 3-29 15,0-2 9-15,5-5-15 0,8-3-1 16,-1-3-2-16,3-6 1 16,0-4-2-16,1-6 1 15,-1-3 4-15,0 0-5 16,-3 0 0-16,-3 0 2 15,-2-7-7-15,-5 3 6 16,-2 0-1-16,0 2 2 16,0 0 8-16,0 2-7 15,-6 0-3-15,-6 0 5 16,0 4-4-16,0 11 4 16,2 2-5-16,5 3 6 0,2 3 2 15,3 2-8 1,0 2 0-16,0-1 0 0,6 0 5 15,5 3 0-15,2 2-5 16,-2-1 0-16,1 0 11 16,-2-3-3-16,-1-7-8 15,-2 0 2-15,0-1 12 16,-3 3-14-16,-4-3 16 16,0 1 10-16,0-1-16 15,-2-2 24-15,-10 0-2 16,-1-3-14-16,-5-1 22 15,1-6-31-15,0-3 12 0,5-4 4 16,0 0-22 0,3 0 7-16,4 0-10 0,2 0-13 15,2 0-1-15,1-4-68 16,0 3-65-16,0-2-66 16</inkml:trace>
  <inkml:trace contextRef="#ctx0" brushRef="#br0" timeOffset="165701.5407">21369 11085 157 0,'0'0'215'0,"0"0"-137"16,0 0 19-16,0 0-26 16,0 0-22-16,0 0 5 15,0 0-15-15,-4 0 6 16,4 0-3-16,0 0-33 15,0 0 6-15,0 0-15 0,0 0 1 16,0 0-2 0,0 0 2-16,0-4 1 0,0-6 24 15,0-4-25-15,0-6-1 16,1 1-1-16,2-2-16 16,-3 2 15-16,2 5-5 15,-2 5-1-15,0 2 8 16,0 6-11-16,0 1 11 15,0 0-12-15,0 11-10 16,-6 12 19-16,-2 8 3 16,3 4 0-16,2 5-1 15,0 5 4-15,3 3-3 16,0 1 0-16,0 1 0 16,0-4-2-16,0-4 2 15,0-11 0-15,0-4 0 0,4-8 0 16,-2-2 0-16,2-5 0 15,-4 1 1-15,0 1 4 16,0 0-5-16,0 2 2 16,0 1-1-16,0-2 2 15,0-4-4-15,0-4 1 16,0-3-3-16,0-4 3 16,0 0 2-16,-4-12 8 15,-2-12-10-15,-2-10-5 16,-1-2 5-16,0-3 0 15,-1-2 2-15,1 1-6 16,0-3 4-16,5 4 0 16,2 2-2-16,2 4 3 15,0 4-4-15,6 5 3 0,9 2-1 16,4 3-3-16,4 4 4 16,0 2 0-16,1 5-1 15,0 5-1-15,-3 3 1 16,0 0-3-16,-2 1 1 15,-4 9 1-15,0 4 2 16,-3 2 0-16,-4 1 1 16,-4 0 3-16,0 3-4 15,-4-1 0-15,0 0 3 16,0-3 6-16,-11-2-8 16,0-2 1-16,-2-5 6 0,1 0-3 15,0-6-3 1,-1 1-2-16,3-2-2 15,3 0-1-15,1 0-31 16,3 0-55-16,3 0-5 0,0 0-115 16</inkml:trace>
  <inkml:trace contextRef="#ctx0" brushRef="#br0" timeOffset="166107.3092">21746 10906 400 0,'0'0'54'0,"0"0"48"16,0 0-54-16,0 0-35 16,0 0-9-16,0 0-4 15,-60 62 28-15,48-29 2 16,1 5 5-16,-2 1 20 16,4 1-39-16,3-1 9 15,1 1-11-15,5-4-13 16,0 0 10-16,2-5-11 15,10-7 0-15,2-4-3 0,2-5-8 16,-4-5-10-16,4-3-24 16,-1-3-17-16,1-4-15 15,-2 0-87-15,-4-7-164 16</inkml:trace>
  <inkml:trace contextRef="#ctx0" brushRef="#br0" timeOffset="166559.5473">21901 11040 463 0,'0'0'83'16,"0"0"-13"-16,0 0-57 15,0 0-4-15,0 0-5 16,0 0-3-16,-51 78 29 15,45-52-24-15,0 1 24 16,6-4 2-16,0-2-28 16,0-3 8-16,16-2-11 15,3-2-1-15,3-5 0 16,1-2 2-16,3-6-2 16,-4-1 0-16,-4 0 2 15,1-8-3-15,-2-7 1 16,-1-3 0-16,-4-2 0 15,-2-1 0-15,-4-3 0 16,-2-2 0-16,-4 0 1 0,0 1-1 16,0 2 0-16,-7 2 0 15,-9 4 11-15,0 3-8 16,-5 6-3-16,2 5 0 16,0 3 1-16,3 0-11 15,3 0 5-15,1 4-32 16,6 4-3-16,4 1-51 15,2-4-64-15,0-5-76 16</inkml:trace>
  <inkml:trace contextRef="#ctx0" brushRef="#br0" timeOffset="166957.3313">21992 10928 222 0,'0'0'96'0,"0"0"-49"16,0 0-23-16,0 0-5 15,0 0 1-15,0 0 0 16,49-23-5-16,-39 23-10 16,2 0 28-16,2 5 10 15,2 11-8-15,-1 2 2 0,3 3-15 16,-2 3 0-16,2 4-7 15,1-1-4-15,-4 3 6 16,0 0-3-16,-4 1 5 16,-4 2 16-16,-2 0-29 15,-4 1 12-15,-1 0-8 16,0 2-9-16,0-2 20 16,-6-4-18-16,-3-3 4 15,2-5-1-15,0-6-3 16,2-6-3-16,5-3 0 15,0-5-11-15,0-2-20 16,0 0-56-16,0 0-6 16,0-14-136-16</inkml:trace>
  <inkml:trace contextRef="#ctx0" brushRef="#br0" timeOffset="168005.2643">22627 11308 130 0,'0'0'363'0,"0"0"-261"15,0 0-44-15,0 0-41 16,0 0-12-16,0 0 7 0,4 84-10 15,2-57 5-15,2 8-6 16,-2 1 3-16,1 3 2 16,-1 0-6-16,0-6 0 15,0-5 0-15,0-9-27 16,0-12-36-16,-2-7-96 16,-1-3-94-16</inkml:trace>
  <inkml:trace contextRef="#ctx0" brushRef="#br0" timeOffset="168589.5657">22842 11081 468 0,'0'0'68'0,"0"0"-63"16,0 0 9-16,0 0 5 16,0 93 10-16,5-56 3 15,6 2-16-15,0 3 3 16,0-4-10-16,0 1-7 16,-2-3 11-16,-2-6-12 15,-2-1 4-15,-4-4 7 16,-1 0-10-16,0-5 6 0,0-4-8 15,0-6 7-15,0-3-11 16,0-6 4-16,0-1-8 16,0 0 7-16,0-10-7 15,-1-14-33-15,-5-7-16 16,-3-4 35-16,-2-2 21 16,2-1-10-16,1 0 0 15,5 2 9-15,3 3-13 16,0-1 15-16,8 1 13 15,10-1-9-15,6 5 32 16,3 2-15-16,0 8-6 16,1 6-7-16,-4 6-3 15,5 4-10-15,-4 3 5 0,-3 0-1 16,-1 9 0-16,-6 7 2 16,-6 3-1-16,-2 1 12 15,-4 2-10-15,-3 2 6 16,0-2-8-16,0-1 3 15,-8-1 5-15,-1-5-8 16,1-5-3-16,3-3-21 16,1-5-81-16,-2-2-56 15</inkml:trace>
  <inkml:trace contextRef="#ctx0" brushRef="#br0" timeOffset="168897.3903">23413 10910 212 0,'0'0'304'0,"0"0"-254"16,0 0-5-16,0 0-19 15,0 0-5-15,-88 88-14 16,68-53 2-16,1 3 32 15,6 1 0-15,4-3-18 16,4 0-10-16,5-1-10 16,0-4-2-16,3-3-1 0,12-4-2 15,2-5-8-15,2-3 5 16,2-4-29-16,0-7-9 16,1-2-27-1,2-3-44-15,0 0-87 0</inkml:trace>
  <inkml:trace contextRef="#ctx0" brushRef="#br0" timeOffset="169226.2011">23575 11229 449 0,'0'0'113'15,"0"0"-39"-15,9-76-16 16,1 45-7-16,0-3-34 0,-1 3 2 15,1 6 3-15,-4 5-11 16,-2 7 14-16,-2 8-10 16,-2 3 0-16,0 2 17 15,0 0-32-15,2 0-11 16,-1 9 11-16,1 13 0 16,-2 5 0-16,1 3 0 15,2 2 2-15,-1 2-1 16,-1 2-1-16,1-3 0 15,-1 0 0-15,1-6-10 16,-1-6-19-16,1-4-29 16,1-6-22-16,2-5 1 15,0-6-86-15,-2-2-104 0</inkml:trace>
  <inkml:trace contextRef="#ctx0" brushRef="#br0" timeOffset="169545.5427">23863 10905 572 0,'0'0'36'16,"0"0"-36"-16,0 0 0 15,0 0 12-15,0 0-5 16,62 93 2-16,-43-58 15 15,2 5-17-15,-2 8 19 16,0 3-2-16,-5 0 1 0,-1 1 37 16,-7-9-52-16,-4-3 18 15,-2 0 7-15,0-2-18 16,-3-3 2-16,-6-6-19 16,2-6 5-16,-2 1-10 15,-4-3-40-15,-1-4-68 16,-5-10-26-16,-3-7-230 15</inkml:trace>
  <inkml:trace contextRef="#ctx0" brushRef="#br0" timeOffset="174619.5128">24855 8149 135 0,'0'0'106'0,"0"0"-90"16,0 0-12-16,0 0 14 15,0 0 8-15,0 0-22 16,0 0 20-16,54-38 1 15,-54 38 2-15,0 0 15 16,0 0-2-16,0 0 8 16,0 0-17-16,-3 0-4 15,-3 0-12-15,-1 0-9 0,-1 0 10 16,-2 0-9-16,2 0-1 16,1 0 17-16,1 0-3 15,1 0-5-15,0 0 3 16,2 0-10-16,1 0 14 15,1 0-12-15,1 0-8 16,-2 0 28-16,2 0-15 16,0 0-6-16,0 0-8 15,0 0-1-15,0 0-3 16,0 0-7-16,0 0 3 16,13 0 7-16,5 0 1 15,5 0 2-15,-1 0 2 0,-1 0-3 16,1 0-2-16,2 3 0 15,1-2 1-15,1-1 6 16,2 0-7-16,2 0 5 16,6 0-1-16,0 0-2 15,-1 0-2-15,1-3 0 16,0-2 2-16,4 0-2 16,-1 1 0-16,0-4 0 15,-2 3 1-15,-1 1 2 16,-3-2-4-16,-4 5 1 15,1-2 0-15,-3 3 0 16,-1 0 0-16,-2 0 0 16,-4 0 2-16,1 0 6 15,-7 0-8-15,-1 0 0 16,-1 0 1-16,-3 0 6 0,-1 0-7 16,0 0 2-16,-5 0-2 15,0 0 5-15,0 0-6 16,0 0 1-16,-3 0 0 15,2 0 4-15,-2 0-3 16,0 0-1-16,0 0 0 16,0 0-2-16,0 0-12 15,0 0-46-15,1 2-60 16,-1-2-37-16,0 0-67 16</inkml:trace>
  <inkml:trace contextRef="#ctx0" brushRef="#br0" timeOffset="175182.1903">25565 7945 298 0,'0'0'116'0,"0"0"-51"15,0 0-16-15,0 0-24 16,0 0-24-16,0 0 8 16,-1-3-2-16,1 3 24 15,7 0 7-15,5 0 15 0,-1 0-19 16,3 0-19-16,2 0 8 16,1 0-20-16,0 1 6 15,1 3-9 1,-5-1 4-16,0 1 7 0,-2 0-5 15,0 0 2-15,0 3-3 16,1-2 3-16,0 2-8 16,-1-2 0-16,-4 3 0 15,1 1 6-15,0 0-4 16,0 4-2-16,0 2 1 16,-2-1 2-16,-1 0-3 15,-5 3 4-15,0 0-4 16,0 3 29-16,-5 1-11 15,-9 1 0-15,-2-5 15 0,-4 0-29 16,-1-2 12-16,1-3-8 16,1-3-7-16,2-1 15 15,6-4-15-15,1-1 3 16,-1-3-1-16,7 2 1 16,-4-1-8-16,5 0-7 15,-1 2-36-15,-2 2 10 16,0 0-47-16,-3 4-36 15,-6-2-12-15,0-1-154 16</inkml:trace>
  <inkml:trace contextRef="#ctx0" brushRef="#br0" timeOffset="176185.9253">25081 7422 446 0,'0'0'79'16,"0"0"-59"-16,0 0-20 15,0 0-1-15,0 0 1 16,0 0 31-16,22 25-14 15,-11-18 21-15,2 3-5 16,-1 1-19-16,1 3 5 16,-1 0-19-16,0 0 5 15,-2-2-5-15,-1-2 1 16,-1 0-3-16,1-1 2 16,-2-2 0-16,-2 0 0 15,-1-2-4-15,1 0 1 16,-2-1-20-16,4-3-31 0,-3-1-6 15,3 0-83-15,-1 0-73 16</inkml:trace>
  <inkml:trace contextRef="#ctx0" brushRef="#br0" timeOffset="176966.4803">25306 7439 404 0,'0'0'54'0,"0"0"-3"15,0 0-12-15,0 0 8 0,0 0-33 16,0 0 1 0,-2-8 16-16,2 5-24 0,0 2 17 15,0-1-17-15,0 1-5 16,0 1 10-16,0 0-11 15,0 0-1-15,0 0 15 16,0 0-13-16,0 0 4 16,0 0-6-16,0 0 0 15,0 0-2-15,-1 0 2 16,1 0 0-16,0 0-3 16,0 0-14-16,0 0 15 15,0 0 2-15,0 0 0 0,0 0 2 16,0 0-2-16,0 0 0 15,0 0 7-15,0 0-1 16,0 0 1 0,0 0 8-16,0 0-6 0,0 0 17 15,0 0-16-15,0 0-1 16,0 0-7-16,0 0-2 16,0 0 0-16,0 3-7 15,-3 11 7-15,0 3 7 16,-2 9-6-16,-4 4 0 15,-4 5 5-15,0 2-3 16,-4 2-3-16,1 0 0 16,0-4 2-16,0-2 1 15,0-5-3-15,4-5 0 16,0-3 1-16,2-4 1 0,4-5-2 16,1-5 0-16,2-2 1 15,0-3 13-15,-1-1 15 16,-2 0 8-16,0 0-18 15,0-1-12-15,-2-6-1 16,0 1 3-16,-1-4-4 16,0 3 2-16,-2-1-6 15,2 1 2-15,0 2 7 16,2 0-5-16,-3 1 1 16,3 0-6-16,3 2 2 0,2 1 5 15,1-1-7 1,1 2 0-16,0 0-2 15,0 0-3-15,0 0-2 16,0 0-40-16,0 0-35 0,1 11 31 16,13-4-60-16,2-4-79 15</inkml:trace>
  <inkml:trace contextRef="#ctx0" brushRef="#br0" timeOffset="178041.4763">26038 7765 343 0,'0'0'99'0,"0"0"-35"15,0 0 7-15,0 0-24 16,0 0-20-16,0 0 25 15,-9-28-10-15,9 26-14 16,0 2-23-16,0 0-5 16,0 0-5-16,0 10-3 15,0 16 8-15,0 10 3 0,0 13-3 16,0 6 5-16,0 8-2 16,0 5 1-16,0 0-4 15,0-2 0-15,0-7 1 16,0-8-2-16,0-9 1 15,0-9 0-15,0-6 0 16,0-9 3-16,0-5-3 16,0-7 0-16,0 1 0 15,0-3-10-15,0-1 10 16,0-3-29-16,0 2 0 16,0 1-16-16,0 2 5 15,0 3-18-15,0 0-52 0,0-3-19 16,0-3-154-1</inkml:trace>
  <inkml:trace contextRef="#ctx0" brushRef="#br0" timeOffset="178490.2255">26029 8448 201 0,'0'0'91'16,"0"0"2"-16,0 0-23 15,0 0-16-15,0 0-4 16,0 0-12-16,88-67 6 15,-56 51 1-15,6 0-27 16,4 0 4-16,6 3-1 16,3-1-12-16,7 2 14 0,3 4-17 15,2 4-5 1,-5 1 5-16,-2 1-4 0,-5 2-2 16,-5 0 0-16,3 0 3 15,-2 0 5-15,4 0-4 16,-1 0 0-16,0 0-3 15,-1 0 3-15,-2 0-6 16,-2-1 2-16,0-8 0 16,-2-1 5-16,-7-2-2 15,-2 3 9-15,-8 1-11 16,-4 3 5-16,-4-3-9 16,-2 3 3-16,-2 2-1 15,-2 0-5-15,-3 3 6 16,-2 0-6-16,3 0-2 15,-2 0-24-15,1 0 18 16,-1 0-1-16,0 0-14 0,-3 0 9 16,-2 0-14-1,-2 0-3-15,-1 0-54 0,0 0-87 16,-9 0-136-16</inkml:trace>
  <inkml:trace contextRef="#ctx0" brushRef="#br0" timeOffset="179764.4199">26150 7724 317 0,'0'0'65'16,"0"0"-31"-16,0 0-9 15,0 0 6-15,0 0 2 16,0 0 4-16,70-6 6 16,-45 6-5-16,5 0-24 15,3 0 11-15,4 0-17 16,5 0-5-16,6 0 8 0,4 2-3 16,2-2-3-16,3 0-2 15,-1 0 0-15,1 0-3 16,-1 0 0-16,1 0 1 15,1 0 4-15,-4 0-5 16,0 0 1-16,-5 0 0 16,-7 0 0-16,-6 0-1 15,-6 0 0-15,-2 0 3 16,-1-2-3-16,1 2 0 16,3 0 0-16,-2 0-1 15,-3 0 2-15,0 0-4 16,-7 0 3-16,-1 3 0 0,-4 1-3 15,-1 0 3 1,-4-1 0-16,-1 0 0 0,-1-1 2 16,-3-2-2-16,1 1 0 15,-2-1 1-15,-3 0 1 16,1 0 0-16,-1 0 5 16,0 0 50-16,0 0-13 15,0 0-3-15,0 0-27 16,0 0-7-16,0 0 3 15,0 0-5-15,0-3 2 16,0 3 12-16,0-3-19 16,0 3 15-16,0 0-15 15,0 0 5-15,0 0-13 0,0 0 6 16,0 0-2 0,0 17-4-16,-1 2 11 15,-1 6-3-15,1 3 0 16,1 1 1-16,0 2-3 0,0-1 3 15,0-2-1-15,0 0 0 16,0-1 4-16,0-1-7 16,0-4 3-16,0-3 0 15,0 1 3-15,0-6-3 16,0 1 0-16,0-3 0 16,0 1 5-16,0 1-7 15,0 0 2-15,0 2 0 16,0 1-3-16,0 0 4 0,0-4-1 15,0 1 0-15,0-5 0 16,0-1 0-16,1-5 0 16,1-1-6-16,-1-2 0 15,-1 0 6-15,0 0 0 16,0 0 3-16,0 0 1 16,0 0-4-16,0 0 0 15,0 0-3-15,0 0-5 16,0 0 8-16,0 0 0 15,0 1-4-15,0-1 3 16,-6 4 1-16,-13 3 4 16,-9 1 5-16,-13 4-9 15,-14 4 0-15,-12 6-4 16,-15-1-5-16,-7 2-43 0,-5-4-50 16,1-9-71-16,8-10-274 15</inkml:trace>
  <inkml:trace contextRef="#ctx0" brushRef="#br0" timeOffset="190692.8793">26478 8118 547 0,'0'0'49'15,"0"0"28"-15,0 0-40 16,-7-81-5-16,7 59-11 16,0 1-20-16,0-1 19 15,0 4-7-15,3 3-1 16,1 4 19-16,-2 5-28 0,1 1-3 15,-2 4 0 1,3 1-17-16,1 0 11 0,1 7-3 16,2 10 9-16,-1 5 1 15,2 7 4-15,-2 2-5 16,-1 1 0-16,2-2 2 16,-2-3-5-16,0-5 3 15,-3-6 0-15,-2-4 1 16,1-5-1-16,-1-5-5 15,-1-2 2-15,0 0 3 16,0 0 8-16,0 0-7 16,-3-9 2-16,-4-3-6 15,-2-2 2-15,1-1-15 16,1 2 7-16,-1 3 4 0,0 0 1 16,3 4 4-16,1-1 0 15,2 4-8-15,2 2 8 16,0 1-3-16,0 0-28 15,0 0 5-15,11 0 26 16,5 0 0-16,3 0 0 16,1 0 1-16,-1-3 6 15,2-1-7-15,-3-3 11 16,1-2-9-16,-1-2 18 16,2-2-16-16,-3-1-1 15,-2 1 9-15,-1-1-8 16,-7 2-4-16,-2 0 0 15,-1 3 8-15,-2 0 8 16,-2 4-16-16,0 1 5 16,0-2-10-16,0 6 5 0,0 0-5 15,-9 0-15-15,-3 0-13 16,0 7 28-16,0 6-2 16,-1 3 7-16,3 4-4 15,1 2 4-15,2 0 0 16,4 2 0-16,3 0-5 15,0-2 3-15,0-2 2 16,10-6 0-16,7-7-1 16,1-4 5-16,3-3-4 15,3 0 14-15,1-10-6 16,2-5 17-16,-5-1-8 0,-5 3-14 16,-4 6 1-16,-9 2-4 15,-1 3-3-15,-3 2-21 16,0 0-41-16,0 0 10 15,-3 13-43-15,-8 3-6 16,0-1-102-16</inkml:trace>
  <inkml:trace contextRef="#ctx0" brushRef="#br0" timeOffset="194060.7549">26926 7977 210 0,'0'0'0'15,"0"0"-32"-15,0 0-110 16</inkml:trace>
  <inkml:trace contextRef="#ctx0" brushRef="#br0" timeOffset="194383.5721">26926 7977 191 0</inkml:trace>
  <inkml:trace contextRef="#ctx0" brushRef="#br0" timeOffset="194942.8229">26926 7977 191 0,'85'-34'22'0,"-87"33"-17"0,1 1 5 0,1 0-10 15,0 0-2-15,0 0-7 16,0 0 6-16,0-2 3 16,0 2 3-16,0 0-1 15,0 0 5-15,0 0-4 16,0 0-2-16,0 0-1 16,0 0 1-16,0 0-1 15,0 0 1-15,0 0 3 16,0 0 1-16,0 0-3 15,0 0-2-15,0 0 0 0,1 0 1 16,-1 0-2-16,2 0 2 16,-2 0-1-16,0 0 12 15,0 0 6-15,0 0 25 16,1 0-10-16,-1 0-15 16,0 0 23-16,0 0-8 15,0 0-1-15,0 0 8 16,0 0-39-16,0-3 11 15,0-2 14-15,0 1-11 16,0 1 17-16,0 1-15 16,0 2-11-16,0 0 1 15,-8 0-5-15,-6 0-4 16,-1 5-1-16,-1 7 3 16,0 1-4-16,-1 1 5 0,3 1-1 15,1 3 1 1,5 4 2-16,7 1-3 0,1-3 0 15,0 2-1-15,0-7-1 16,12 0 2-16,6-8 0 16,7-5 20-16,3-2-19 15,3 0 18-15,-1-8-3 16,2-6-10-16,-8-2 16 16,-2 3-20-16,-4 5-2 15,-6 2 0-15,-4 3-14 16,-4 2-16-16,-3 1-20 15,-1 0-46-15,0 0-69 16,0 0-109-16</inkml:trace>
  <inkml:trace contextRef="#ctx0" brushRef="#br0" timeOffset="195118.7229">27260 8013 446 0,'0'0'95'16,"0"0"-39"-16,0 0 17 16,0 0-61-16,0 0-12 15,0 0-54-15,0 9-23 16,6 0-54-16,4-5-145 0</inkml:trace>
  <inkml:trace contextRef="#ctx0" brushRef="#br0" timeOffset="195868.3079">27583 7983 389 0,'0'0'59'0,"0"0"-59"15,0 0 1-15,0 0 25 16,0 0 12-16,0 0-6 15,69 28 10-15,-35-24-30 16,8-1 7-16,6-3-2 16,5 0-16-16,6 0 20 0,3-7-16 15,2-5-3-15,-2 2 0 16,-3-1 1-16,-8 3-3 16,-11 2 0-16,-5 3 2 15,-9 0 4-15,-5 3-6 16,-1 0 0-16,-1 0-2 15,-4 0 1-15,0 0-2 16,-1 0-12-16,-1 2-10 16,-3-2 22-16,1 1-25 15,-4-1-38-15,-4 0-6 16,-3 0-59-16,0 0 36 16</inkml:trace>
  <inkml:trace contextRef="#ctx0" brushRef="#br0" timeOffset="196274.3156">28247 7749 414 0,'0'0'52'0,"0"0"-35"16,0 0 7-16,0 0-12 15,0 0-9-15,0 0 23 16,21 54-4-16,-12-24-12 16,-3 7 17-16,-2 4-2 15,1 5-14-15,-5 3 13 16,0 3-21-16,0 1 0 15,0-6-3-15,3-4 2 16,0-9 0-16,2-9-1 16,-4-8-1-16,3-3 1 15,-1-2 1-15,0-1-3 16,2-2 1-16,-2 0-25 16,0-3 2-16,0 0-51 0,-2-5-55 15,-1-1-171 1</inkml:trace>
  <inkml:trace contextRef="#ctx0" brushRef="#br0" timeOffset="197269.4339">28378 7711 408 0,'0'0'28'15,"0"0"-19"-15,82-20 5 16,-44 19 12-16,4 1-16 16,8-1 14-16,4 1 13 15,0 0-26-15,1 0 3 16,0 0-6-16,-1 0-3 15,-1 4 4-15,1-2-8 16,-2-2-1-16,-3 0 4 16,-2 0-1-16,-3-6-3 15,-5-4 0-15,-1 2 0 16,-5 2 0-16,-7 1 0 16,-2 2 2-16,-3 0-5 15,-6 3 6-15,-2 0-6 0,-4 0 1 16,0 0-2-1,0 6 1-15,3 0 5 0,-1 5-2 16,0-5 8-16,1 1-2 16,-1-1 0-16,1-3 6 15,-5 0-11-15,2 1 19 16,-4 0-17-16,2 1-2 16,-1 1 3-16,-1 2-1 15,2 3-3-15,-1 1 0 16,1 2 2-16,-1 2 3 0,0 4-4 15,4-1 3 1,-2 4 16-16,1 0-19 0,0-3 1 16,1 4-2-16,1-3 5 15,3 1-4-15,-1 2-1 16,-3 1 0-16,1-2 0 16,-2 0 2-16,-2 1-2 15,-1-2 0-15,0 0 0 16,0-3 1-16,-3-4-1 15,-3-6 0-15,1-4 0 16,-1-2 8-16,0-3-8 16,0 0 19-16,0 0 5 15,-1 5 19-15,-17-1-12 16,-9 1-21-16,-7 0 3 16,-8-4-7-16,-10-1-6 0,-3 0 0 15,-5 0 1 1,2 0 1-16,4-2-1 0,-1-7-1 15,4 2 2-15,1-3-2 16,2 3 0-16,3 0 0 16,2 2 3-16,3 2 1 15,0 0-3-15,-1 3 3 16,2 0-3-16,-2 0 3 16,0 0-4-16,1 6 0 15,-2 6-2-15,4-2 0 16,0 0 2-16,5-1 0 15,3-3 8-15,5 2 2 0,6-5-3 16,5 2-7 0,4-2 6-16,4-2-8 0,5-1 2 15,1 0-5-15,0 0-11 16,0 3-82-16,0 1-15 16,1 0 26-16,7-2-52 15,2-2-116-15</inkml:trace>
  <inkml:trace contextRef="#ctx0" brushRef="#br0" timeOffset="199601.6533">27768 7230 422 0,'0'0'122'0,"0"0"-108"16,0 0-5-16,0 0-7 15,0 0-1-15,0 0 8 16,-50-11-5-16,36 12 9 15,-2 7 13-15,1 2-19 16,-1 2 13-16,0 3-14 16,-1 5-2-16,1 1-3 15,2 4 2-15,2 1-3 16,3 0 0-16,5-3 2 16,4-2-8-16,0-6 6 0,0-3 0 15,10-2-1 1,3-7 2-16,3-3-1 0,3 0 1 15,-2-6 4-15,2-11 5 16,-2-7 1-16,0-3-8 16,-1-6 3-16,-2-3 1 15,2-3-7-15,-4 0 0 16,0 0 2-16,-5-3 3 16,-2-1-4-16,-4-5 0 15,-1 2 12-15,0 2 9 16,0 10-21-16,0 13-2 15,0 9 9-15,0 4-1 16,0 6 0-16,0 2 6 16,0 2-13-16,0 22-18 0,0 8 18 15,0 9 0-15,0 1 4 16,-3 2 2-16,2 0 6 16,1-5 0-16,-2-1 10 15,2-3-21-15,-1-8 6 16,-1 0-7-16,1-5 2 15,1-1-4-15,0-2 2 16,0-2-14-16,0-1-27 16,0-2-41-16,0-3 0 15,0-2-61-15,0-5-85 16</inkml:trace>
  <inkml:trace contextRef="#ctx0" brushRef="#br0" timeOffset="200142.3457">27840 7343 231 0,'0'0'225'0,"0"0"-161"0,0 0-17 16,0 0-33-16,0 0-2 15,0 0-2-15,37-7 2 16,-20 3 0-16,-2-3 16 16,1 3-18-16,1-4 3 15,-3 1-13-15,-2 0 4 16,0-1 1-16,-6 2-4 15,-1-2-1-15,-5 3 2 16,0 1 1-16,0 1-3 16,0 1 0-16,-9 1 2 15,-6 1-4-15,-2 0 2 16,0 3 0-16,-2 9-3 16,2 3 3-16,0 4 0 0,5 3 0 15,5 1 3 1,4-1-3-16,3 0 0 0,0-2 0 15,3-4 2-15,10-3 0 16,5-6-2-16,0-5 3 16,6-2 0-16,-2 0 8 15,2 0-11-15,-3-6 0 16,-1-4 0-16,-3 1-49 16,-5 0-39-16,-4-1-63 15,-4-4-178-15</inkml:trace>
  <inkml:trace contextRef="#ctx0" brushRef="#br0" timeOffset="200509.6863">28189 7203 410 0,'0'0'78'15,"0"0"-18"-15,0 0-11 16,0 0-37-16,0 0-1 16,0 0-14-16,-63 1 3 15,47 15 0-15,-2 4 12 16,3 3-9-16,0 3 9 16,6 3-12-16,2 0 5 15,4-1-6-15,3-3 1 0,0-3 0 16,0-5-2-16,3-6 0 15,10-4 0-15,5-3 1 16,0-4 2-16,3 0 14 16,1 0-13-16,1 0 3 15,-1-8-5-15,-3 1-4 16,1 0-10-16,-5 1-44 16,0 1-60-16,-3-3-37 15</inkml:trace>
  <inkml:trace contextRef="#ctx0" brushRef="#br0" timeOffset="200676.5893">28472 7324 488 0,'0'0'235'0,"0"0"-170"16,0 0 12-16,0 0-5 15,0 0-56-15,0 0-16 16,13-29-113-16,-13 42-39 15,0 1-95-15</inkml:trace>
  <inkml:trace contextRef="#ctx0" brushRef="#br0" timeOffset="207840.6648">22428 7324 238 0,'0'0'51'16,"0"0"-4"-16,0 0-13 16,0 0 4-16,0 0 7 15,0 0-23-15,0 0 16 16,0-3-2-16,0 0-12 16,0 3 14-16,0 0-19 15,0 0-13-15,0 0 2 16,0 0 1-16,-1 0-9 15,-1 0 0-15,1 0 3 16,1 0 1-16,-2 0-2 16,1 0-2-16,1 0 3 0,0 0-1 15,0 0-2 1,0 0 0-16,0 0 3 0,0 0-6 16,0 0 3-16,0 0 0 15,0 0 0-15,0 0 2 16,0 0-4-16,0 0 1 15,0 0-22-15,0 0-5 16,0 0-62-16,0 0-9 16,0 0-20-16,3 0-83 15</inkml:trace>
  <inkml:trace contextRef="#ctx0" brushRef="#br0" timeOffset="210580.6886">22525 7207 247 0,'0'0'70'0,"0"0"-25"15,0 0-20-15,0 0-8 16,0 0 0-16,0 0 32 16,0-48-4-16,0 38 9 15,0 0-27-15,0 3 5 16,0-1-2-16,0 4-11 0,0-3-18 15,-1 0 14-15,-5-1-14 16,-2-2 8-16,-3 0 15 16,-3 2-21-16,-5-1 0 15,-3 2-3-15,-3 1 0 16,-4 0 5-16,-7 1-4 16,-1-4-1-16,-4 1 2 15,4-1 5-15,0 1-7 16,7 1 0-16,6 5 1 15,0 2 11-15,3 0-12 16,1 2 0-16,-2 8 0 16,2 1 2-16,-4 3-2 15,-1 0 0-15,0 3 0 16,0 0 4-16,1 0-4 16,-1-1 0-16,4-1-2 0,-3-1 6 15,0 2-5-15,2-2 1 16,2-2 0-16,3 3 0 15,-1-3 0-15,3 2 0 16,0 2-3-16,2 2 3 16,2 1 0-16,-1 3 0 15,2 1 0-15,-1 0-2 16,1 3 2-16,1 0 0 16,3 1-1-16,1-1 0 15,-2 5 0-15,6-4 1 0,-1 4-2 16,2 0-1-1,0-2 3-15,0 1 0 0,0 2-1 16,5-4 1-16,3 1 0 16,0-3 0-16,-1-2 0 15,1 0-1 1,2-2 1-16,-1 0 0 0,2 3 0 16,-3-3 2-16,5 1-3 15,-3-1 1-15,2-1 0 16,2-1-1-16,-3 0 1 15,0-3 0-15,-2 0-1 16,1 0 1-16,-1 0 0 16,0-3 0-16,3 0 1 15,-3-2-4-15,5-2 3 16,0 1 0-16,3-3 0 0,2-2 4 16,2 0-8-16,0-4 3 15,3-1 1-15,0-1 3 16,1 0 2-16,2 0-1 15,-2 0-3-15,-1-1-1 16,0-6 0-16,1 0-1 16,-1 1 4-16,3-3 1 15,-1 2-3-15,2-2 6 16,0-1-2-16,-1 3 1 16,0-1-6-16,-2 1 0 15,-1-2 0-15,-3 1 7 16,1 1-4-16,0-3 1 15,-1 1 0-15,-3-3 3 16,2 0-7-16,-4-1 5 0,2-1-4 16,-1-1 25-16,-1 0-15 15,-4-1 2-15,1 1 7 16,-2 1-20-16,-2-3 17 16,4-3-2-16,-4-4-15 15,4 2 21-15,1-1-10 16,-2 0-4-16,3 0 3 15,-2 1-9-15,-1 1-1 16,-2-1 0-16,-2-1 1 16,-1 0 1-16,-1-1 0 15,-3-1 0-15,0 3 10 16,-3 1-8-16,0-4 1 0,0 1-5 16,0 3 5-1,-6-2 7-15,-3 2-5 0,-3-1-5 16,0-1 3-16,-2-1 1 15,-1 1-6-15,-2-2 2 16,1 5 3-16,-2-3 8 16,3 4-3-16,-3 1-5 15,2 0 1-15,1 0 0 16,1 1-7-16,-1 1 1 16,5 1 0-16,-2 5 2 15,6 5-2-15,2 0 0 16,2 4-3-16,2 1-24 15,0 0-30-15,0 1-71 0,0 15-24 16,12-2 51-16,4-3-245 16</inkml:trace>
  <inkml:trace contextRef="#ctx0" brushRef="#br0" timeOffset="212009.5016">25331 7238 299 0,'0'0'40'0,"0"0"-3"16,0 0-25-16,0 0 43 15,0 0-11-15,0 0 9 16,0-53-7-16,0 45-30 16,0-1 18-16,0 2 1 15,-3 0-11-15,-7 2 5 16,-4 2-23-16,-5 0 0 16,-3 3-6-16,-5 0 6 15,-4 0-7-15,-2 6 1 0,-3 8 0 16,0 0 3-1,0 2-3-15,5 1 2 0,1 2 0 16,3 1 4 0,2-1-8-16,3 2 2 0,3 1 0 15,2 2-4-15,0 1 4 16,5 1 0-16,2 2 1 16,-2 0 6-16,1 3-7 15,2 2 0-15,-2 1 4 16,2 2 8-16,0-1-12 15,0 0 3-15,4 0 2 16,4-5-2-16,1 1-3 16,0-2 0-16,0-3 0 15,7 1-3-15,7-4 6 16,-1 0-3-16,3 1 0 0,1-4-3 16,4-1 3-16,1-2 0 15,2 0 3-15,-1-2-5 16,2-1 2-16,0 1 0 15,2-4-2-15,0-1 3 16,3 1-2-16,-2-3 1 16,3 2 0-16,1-3 1 15,-3-2-1-15,3 0 0 16,-3-5-3-16,1 0 7 16,2 0-6-16,-3 0 2 15,1-10 0-15,2-5 6 16,-3-2-3-16,0 1 1 15,-1-4 2-15,-1 3-2 16,-4-1-4-16,0-2 0 0,-2 0 0 16,-3-5 11-16,-2 2-5 15,-5-4 19-15,-1-2 13 16,-4-2-37-16,-4-1 18 16,-1-2-2-16,-1-1-10 15,0 0 16-15,0 1-20 16,0-1 14-16,-1 3-2 15,-8-1-8-15,0 2 4 16,-2 0-6-16,-2 2-3 16,3 3 15-16,-4-2-15 15,-1 3-1-15,0 3 4 16,-1 0 5-16,1 5-4 16,-1 0-6-16,-1 1 4 0,1 1 2 15,-2 3-4 1,3 1-2-16,0 3 4 0,0-2-2 15,2 3-2-15,1 1 0 16,1 0 0-16,0 3-11 16,2 0 11-16,-1 3-16 15,3 0-9-15,-2 0-44 16,0 0-44-16,0 12-18 16,-4 1 4-16,-2 2-49 15</inkml:trace>
  <inkml:trace contextRef="#ctx0" brushRef="#br0" timeOffset="252451.7576">22575 7203 30 0,'0'0'46'0,"0"0"-19"16,0 0-5-16,-88 79-11 15,74-62-5-15,7 0-6 16,1 0-14-16,3-5-113 16</inkml:trace>
  <inkml:trace contextRef="#ctx0" brushRef="#br0" timeOffset="253770.4839">22146 6828 191 0,'0'0'33'0,"0"0"6"15,0 0 21-15,0 0-20 16,0 0-9-16,0 0-2 16,-4-38-9-16,3 31 3 15,-1 1-4-15,2 0 12 16,-1 1-12-16,1-1 8 16,-2 3-17-16,1 0-5 0,1-2-5 15,-2 1 5-15,2 1 3 16,0 1-6-16,0 2 7 15,0 0 10-15,0 0-17 16,0 0-4-16,0 0 2 16,0 0-9-16,0 3 9 15,0 11 0-15,0 6 0 16,0 5 11-16,0 2-9 16,0 3 3-16,0 1-5 15,0 0 2-15,-1-3 12 16,-4-2-6-16,2-5-3 15,0-3 11-15,-1-4-12 16,2-8 2-16,0-2-5 16,0-2 3-16,2-2 4 15,0 0-5-15,0 0 1 0,0 0-4 16,0 0-9-16,0 0-49 16,2 2-73-16,5-2 20 15,-4 0-174-15</inkml:trace>
  <inkml:trace contextRef="#ctx0" brushRef="#br0" timeOffset="254425.6495">22005 6925 353 0,'0'0'45'0,"0"0"25"16,0 0-24-16,0 0 3 15,0 0-5-15,0 0-23 16,-21-11 6-16,21 11-10 16,-1 0-16-16,1 0 3 15,0 0-4-15,0 2 0 16,0 10-4-16,0 2 6 15,0 1-2-15,1-2 0 16,5-2 2-16,3 0 2 16,-2 1 2-16,2-1-5 0,2 2 1 15,-1-3 2-15,-2-1-4 16,2-2 0 0,-3-2 1-16,0 0-1 15,-1-1 0-15,-2-2 0 0,3-1-1 16,-4 0 0-16,0-1 1 15,2 0 0-15,-2 0 4 16,4 0 2-16,4-5 15 16,1-8-15-16,0 1 0 15,4-2-1-15,1-3-4 16,2 0-1-16,2-5 3 16,-3 3-3-16,1 2 2 0,-5 5 4 15,-4 2 13-15,-3 3-16 16,-4 2 23-16,0 0 1 15,-3 0-3-15,2 2 22 16,-2 0-19-16,0-3-6 16,0-1-1-16,0 0-19 15,0 0 14-15,0 0-15 16,1 0 5-16,2 0-6 16,3 1 1-16,2 3-6 15,1 2-22-15,8 1-61 16,2 0-18-16,-2 4-35 15,-8 6-260-15</inkml:trace>
  <inkml:trace contextRef="#ctx0" brushRef="#br0" timeOffset="271211.6666">19241 6922 355 0,'0'0'46'0,"0"0"3"15,0 0 8-15,0 0-18 16,0 0-2-16,0 0-3 16,0 0-17-16,0 0 18 15,-55-66-29-15,34 66-2 16,-2 0-2-16,-6 19 2 15,-4 9-4-15,-1 5 0 16,1 3 1-16,6 1-3 16,7-6 2-16,7-3 0 15,9-6 0-15,4-2 1 16,0-1-5-16,19-5 4 0,9-4-1 16,10-6-2-16,5-2 6 15,5-2-1-15,-1 1-2 16,1 2 3-16,-5 5-6 15,-5 0 3-15,-10 3 0 16,-11 2-8-16,-9 3 7 16,-8 5 1-16,-7 6 1 15,-23 5 2-15,-10 4-3 16,-8-1 0-16,2-2 3 16,1-7 5-16,6-6-8 15,8-8 1-15,7-9 7 16,8-3-2-16,8 0-6 0,8-6 0 15,0-13-17-15,17-6-27 16,17-6-19-16,9-2-63 16,1-2-108-16</inkml:trace>
  <inkml:trace contextRef="#ctx0" brushRef="#br0" timeOffset="271495.5136">19410 6852 472 0,'0'0'76'0,"0"0"-27"16,0 0-9-16,0 0-10 16,0 0-25-16,0 0 0 15,5-28-2-15,7 54 2 16,5 12 9-16,-2 10 2 0,4 13-13 15,-2 7 3-15,-1 3-6 16,-4-7 0-16,0-6 0 16,-3-11-3-16,-2-12-10 15,-1-11-9-15,-3-11-39 16,-3-12-37-16,0-1-83 16</inkml:trace>
  <inkml:trace contextRef="#ctx0" brushRef="#br0" timeOffset="271666.4071">19329 7141 516 0,'0'0'83'16,"0"0"-83"-16,0 0-7 16,0 0 4-16,82-4 3 15,-34-4-3-15,-1-1-35 16,-3-4-71-16,-5 2-35 15</inkml:trace>
  <inkml:trace contextRef="#ctx0" brushRef="#br0" timeOffset="272281.7522">19644 7050 359 0,'0'0'78'0,"0"0"-29"16,0 0 30-16,0 0-57 15,-61 74 0-15,56-54-1 16,4 1-19-16,1 1 2 16,0-5-4-16,0 3 0 15,7-8-1-15,6-3 1 16,-1-5-5-16,2-4 4 16,2 0 1-16,2-4 0 15,-3-11 6-15,0-2-3 16,-3-3 2-16,-3 1-5 0,0-1 0 15,-3 2 0-15,-5 2 3 16,1 2-3-16,-2 6 0 16,0 3 0-16,0 5 5 15,0 0-5-15,0 0 5 16,0 14-13-16,0 6 13 16,0 2-5-16,7 0 0 15,4-3 0-15,4-5-2 16,0-3 2-16,4-7 0 15,2-4 0-15,0 0 7 16,1-20-2-16,-3-6-3 16,-1-6 0-16,-3-3 0 15,-4-4-2-15,-5 0-10 16,-6-2 1-16,0 4-20 16,0 7 25-16,-5 5 4 0,-5 5 0 15,-1 6 8-15,2 8 2 16,5 6-2-16,-2 0-8 15,0 6 2-15,3 21-3 16,1 7 1-16,2 11 0 16,0 1-2-16,6 3 2 15,8-2 0-15,4-10 0 16,-3-5-7-16,1-11 3 16,-7-10-6-16,-3-3-28 15,-6-8-20-15,0 0-17 0,-7 0 25 16</inkml:trace>
  <inkml:trace contextRef="#ctx0" brushRef="#br0" timeOffset="272463.6478">19711 7107 422 0,'0'0'123'16,"0"0"-92"-16,0 0 24 15,98-82-31-15,-51 56 1 16,2-3-5-16,0 4-19 15,-3 5 4-15,-7 9-5 16,-9 6-21-16,-6 5-18 16,-9 0-87-16,-8 2-82 0</inkml:trace>
  <inkml:trace contextRef="#ctx0" brushRef="#br0" timeOffset="272799.4567">20193 7215 521 0,'0'0'113'16,"0"0"-40"-16,0 0-35 15,0-102 43-15,3 66-23 16,-3-1-45-16,0 8 41 0,0 2-27 15,0 13-10-15,0 8 13 16,0 4-30-16,0 2-1 16,0 2-2-16,0 21-15 15,0 11 17-15,0 9 1 16,0 5 0-16,0 3-9 16,10-1-1-16,0 2-10 15,4-2-12-15,1-7-48 16,-3-4-13-16,-2-9-12 15,-8-10-99-15</inkml:trace>
  <inkml:trace contextRef="#ctx0" brushRef="#br0" timeOffset="273693.4977">18929 7765 370 0,'0'0'38'0,"0"0"-33"16,0 0 14-16,0 0-10 15,0 0 6-15,0 0 15 16,100-1-15-16,-76 14 18 16,-3 5-11-16,0 3-6 15,-2 3 8-15,-4 3-20 16,0 0 2-16,0-1-2 16,-2-1 3-16,1 0-3 15,-4-6-4-15,-2-2 0 16,-1-3 0-16,-4-2 2 0,0-4-2 15,-3-3 0-15,0-3-1 16,0-2 1-16,0 0 5 16,0 0 3-16,0-10-6 15,-4-4-2-15,2-3 0 16,1-3-5-16,1-1-7 16,0 1 5-16,13-3 7 15,16 0 0-15,6-2 2 16,10 1 1-16,1-2-3 15,5-1 0-15,3 2 5 16,1-2-5-16,-1 4 0 16,-4 3 0-16,-4 3 14 15,-11 6-13-15,-7 2 17 16,-10 5-4-16,-8 3-12 16,-2 1 14-16,-7 0-16 0,1 0 4 15,-1 0 3 1,-1 0-3-16,0 1 0 0,0 7-4 15,2-3-25-15,1-1-71 16,1-4-252-16</inkml:trace>
  <inkml:trace contextRef="#ctx0" brushRef="#br0" timeOffset="278701.8016">22842 6888 260 0,'0'0'89'15,"0"0"-64"-15,0 0-22 16,-84 21 17-16,72-16 13 15,8-3-17-15,2-1 4 16,2-1-17-16,0 2-3 16,0-1 9-16,5 4 1 15,3 3 10-15,3 1-19 16,3 5 2-16,2 0 6 16,1 3-8-16,2 5-1 15,3 0 0-15,0-2 5 0,-1 1-5 16,2-3 0-1,-4 1 0-15,-4-2 2 0,-6-4 3 16,-2-3-4-16,-4 0 5 16,-3-4-2-16,0 0 9 15,-1-3 17-15,-15 0-4 16,-5-3 1-16,0 0-26 16,-3 0 1-16,0 0-2 15,0 0 4-15,3-3-9 16,2-6 5-16,4 0 0 15,5-3-7-15,7 0-4 16,3-3 3-16,0-2 0 16,14-6-9-16,11-9 8 15,10-5 11-15,5-6-2 16,4-1 3-16,0 3-2 0,-5 5-2 16,-6 5 1-16,-8 4 0 15,-7 10 8-15,-9 5-2 16,-6 9-1-16,-3 1 25 15,0 2-12-15,-3 0-15 16,-6 5-3-16,-4 12 5 16,5 3-6-16,1 4 1 15,5 7 0-15,2 5-5 16,0 4 5-16,0 5 0 16,6-1 0-16,8-5 1 15,2-10-3-15,-1-8 2 16,-3-9 0-16,-4-4-7 0,-2-5 3 15,-6-2-25-15,1-1-17 16,-1 0-15-16,0 0-31 16</inkml:trace>
  <inkml:trace contextRef="#ctx0" brushRef="#br0" timeOffset="278882.6986">23117 7031 449 0,'0'0'7'0,"0"0"-3"15,93-37 15-15,-60 25-19 16,1 5-1-16,-4-1-29 16,-2 2-82-16,-2 2-70 15</inkml:trace>
  <inkml:trace contextRef="#ctx0" brushRef="#br0" timeOffset="279571.8686">23503 6897 355 0,'0'0'49'15,"0"0"-36"-15,0 0 10 0,-81 31-10 16,58-6 9-1,1 4-3-15,1 0-11 0,5-2 30 16,7-4-19-16,5-5-13 16,4-4-3-16,0-3-3 15,17-3 0 1,6-5-1-16,3-3 2 0,4 0-3 16,2-3-15-16,-1-11-10 15,-4-3 6-15,-6-3-15 16,-2-1 16-16,-8-2 12 15,-1 2-1-15,-9 2 9 16,-1 4 5-16,0 6 8 16,0 1 16-16,0 5 15 15,-8 3-31-15,2 0-10 16,-2 0 1-16,2 6 1 0,3 8-3 16,1 2-2-16,2 0 7 15,0-1-7-15,8-1 0 16,7-3 0-16,4-3 2 15,5-3-2-15,1-5 0 16,0 0 0-16,0-2 12 16,-1-12-6-16,-3-6-6 15,-3-2 3-15,-2-3 2 16,-4-1 0-16,-3 0-5 16,-3 3 1-16,-3 2 4 15,-3 2-5-15,0 2 0 16,0 6 19-16,0 3 2 15,-6 3 2-15,-1 2-7 0,4 3-6 16,-1 0-6-16,1 5-1 16,3 12-3-16,0 5 0 15,0 4-2-15,0 8 0 16,8 5 2-16,8 4 0 16,-1 0 1-16,5-3-1 15,-1-8 0-15,-4-9-1 16,-4-8 1-16,-4-6-7 15,-6-9-1-15,-1 0-27 16,0-16 10-16,-16-11-452 16</inkml:trace>
  <inkml:trace contextRef="#ctx0" brushRef="#br0" timeOffset="279767.756">23686 6934 385 0,'0'0'78'15,"0"0"-76"-15,85-30 52 16,-46 15 2-16,4-1-7 16,0-1-3-16,-1 2-15 15,-5 2-2-15,-7 6-29 16,-9 3-20-16,-2 2-13 16,-8 2-44-16,-4 0-60 15,-5 0-159-15</inkml:trace>
  <inkml:trace contextRef="#ctx0" brushRef="#br0" timeOffset="279966.6434">24215 7040 470 0,'0'0'412'0,"0"0"-287"15,0 0-59-15,0 0-66 16,0 0-25-16,0 0-102 16,-14-17-127-16,14 17-88 15</inkml:trace>
  <inkml:trace contextRef="#ctx0" brushRef="#br0" timeOffset="280826.7833">24286 7024 148 0,'0'0'314'0,"0"0"-249"16,0 0 10-16,0 0-27 16,0 0-11-16,0 0 5 15,-7-50-34-15,7 38 10 16,4 0-6-16,6 4-8 16,2 2 11-16,-3 4-15 15,-2 2-11-15,0 0 3 16,1 13-15-16,-6 7 21 15,-2 8-1-15,0 2 6 16,-17 7 0-16,-2-3-3 0,-7 2 0 16,-2 0 3-16,0-2-1 15,0-1-2-15,1-3 0 16,3-6 3-16,4-2-3 16,4-8 0-16,9-4 0 15,3-5 0-15,4-3 0 16,0-2 0-16,0 0-4 15,5 0 0-15,10 0 3 16,3-6 2-16,1 2 0 16,-1 0 18-16,3 1-12 15,3 0 12-15,-3 0 6 16,1 0-23-16,-1 0 26 0,-6 1-1 16,0-1-14-16,-2 1-1 15,-2 2-12-15,-5 0-1 16,1 0-2-16,-2 0-44 15,1 0 6-15,2 0-38 16,-5 0-26-16,-3-2-130 16</inkml:trace>
  <inkml:trace contextRef="#ctx0" brushRef="#br0" timeOffset="323784.0324">7393 10944 48 0,'0'0'52'16,"0"0"-21"-16,0 0 17 0,0 0-13 15,0 0 5-15,0 0 18 16,0 0-40-16,0 0 7 16,0 0-10-16,-21-9-11 15,20 5 7-15,1 3 0 16,-2 1-3-16,1-2 20 16,1 2-14-16,-2 0 2 15,1 0 3-15,1 0-11 16,0 0 17-16,0 0-10 15,-2 0-10-15,-2 0-4 0,4 3-1 16,-1 8 0-16,1 2-1 16,0 0-2-16,-2 1 3 15,2 3 0-15,-3 2 1 16,2-1 5-16,-2 0-4 16,0 2 2-16,1-1-3 15,1-2 3-15,-1 2 2 16,2-1-6-16,-3 0 0 15,3 2 4-15,0 1-2 16,0-4-2-16,0 6 0 16,0-4 2-16,-3 2-3 15,3 0 1-15,0 2 0 16,0 1 4-16,-3-3-1 16,3-2-3-16,0-2 0 15,-4-1 6-15,4 0-7 0,0-3 1 16,-2 0 0-16,2 1 1 15,-1 3-1-15,-1 0 0 16,2 0 0-16,-1 0 2 16,1 0-3-16,-2 1 1 15,2 1 0-15,0-1-1 16,0 1 2-16,0-1-1 16,0 1 0-16,0-2 1 15,0 2-2-15,0-2 1 16,0 2 0-16,0-2 0 15,0 0 1-15,-1 3-1 16,-1 0 0-16,-1-1 0 0,-1 1 0 16,-1-1 0-1,-2 1 2-15,3-2-2 0,-1-2 1 16,2 0-1-16,0-3 0 16,3-3 0-16,0 1-3 15,0-2 3-15,0-2 0 16,0-2-2-16,0 1 3 15,0-2-1-15,0 0 0 16,0-1-2-16,0-2 0 16,0 1 2-16,3-1 0 15,-3 1-4-15,3-2 6 16,-3 0-2-16,0 0 0 16,0 0-1-16,3 1 1 0,-3-1 0 15,2 0 1-15,1 2 3 16,-2-1-3-1,5 3-1-15,-3-2 0 16,1 2 0-16,2 2-1 0,-1-1 1 16,-1 1 0-16,2 0 2 15,0 1-2-15,0-3 0 16,2 2 0-16,-4-3 5 16,3 2-5-16,1-1 2 15,-2 1-2-15,0 0 13 16,6 0-9-16,-5 0-4 15,2-1 0-15,-1 1 6 0,5 0-6 16,-1 1 0 0,0 0 0-16,0 1 1 0,2-2 2 15,0 2-3-15,0-1 0 16,1 1 1-16,-2-2-1 16,3 2 0-16,-2-1 0 15,5-1 0-15,-1 1 2 16,0-3-2-16,1 0 0 15,-2 0 1-15,4 0-2 16,-2-1 1-16,2-2 0 16,0 3 0-16,-2-3 0 15,-1 0 0-15,3 0 0 16,1 0 3-16,-2 0-5 16,2 0 2-16,-1 0 0 15,0 0 0-15,3 0 0 0,0 0 0 16,1 0 0-16,-1 0 2 15,-3 2-2-15,3-2 0 16,-2 1 0-16,0 1-3 16,-2 0 4-16,-1 0-1 15,1-2 0-15,1 3 1 16,-1-1-1-16,1-2 0 16,2 0 0-16,-1 0-1 15,6 0 2-15,1 0-1 16,0 0 0-16,3 0 0 0,1 0 0 15,1 0 0 1,2-2 1-16,2-1-2 16,-3 3 2-16,1-3-1 15,-2 3 0-15,0 0 0 0,1 0 0 16,-1 0 0-16,3 0 1 16,-1 0-2-16,1 1 2 15,-1 1-1-15,0 3 0 16,2-2 1-16,-3 0-1 15,-1 2 0-15,1-4 2 16,2-1-4-16,3 3 2 16,0-2 0-16,2-1-1 15,3 1 5-15,-3-1-5 16,1 0 1-16,-1 2 0 16,-3-2-3-16,2 0 4 0,-1 1-1 15,1 1 0 1,3-1 0-16,0 1 0 0,0-1 0 15,1 0 0-15,-2 2 0 16,-1-1 0-16,0 3 0 16,0-1-2-16,0-2 6 15,-5-1-6-15,4 0 2 16,-5 1 0-16,0-2 2 16,-1 0-2-16,-1 0 0 15,2 0-2-15,-5 0 6 16,-1 0-5-16,-2 0 1 15,-1 0 0-15,0 1 0 0,0 1 0 16,-2-1 0-16,5 1 0 16,-2-2 4-16,2 0-4 15,0 0 0-15,0 0 0 16,-1 0 6-16,1 0 0 16,0 0-6-16,1 0 2 15,1-3 7-15,1 1-9 16,-2 1 0-16,-1-1 2 15,3 1 1-15,2-2-1 16,3 0-2-16,2 1 0 16,0-2 2-16,1 3-2 15,0 1 0-15,0 0 1 16,-1 0 0-16,0 0-1 16,0 0 0-16,1 0-1 15,0 0 6-15,0 3-5 0,-2 0 0 16,2 1 0-16,-2-4-1 15,3 3 2-15,-2-3-1 16,-1 3 0-16,1-2 2 16,2-1-4-16,1 2 2 15,5-2 0-15,-2 0 1 16,3 0-1-16,-1 0 0 16,-2 0 0-16,-1 0 0 15,0 0-2-15,0 0 2 16,2-5 0-16,4 1 1 15,-3-3-1-15,1 3 0 16,-3-1 0-16,0-1 1 16,-1-1-2-16,0 3 1 15,0-1 0-15,-4 0 2 0,0-1-1 16,-2 2-1-16,-1-1 3 16,1 1 2-16,-2 0-6 15,1 1 1-15,-5 0 0 16,-1 0 1-16,1-1-1 15,0 1 0-15,-1 2 0 16,0-1 0-16,-1 2 0 16,2 0 0-16,3 0 0 15,-2 0 0-15,1 0 3 16,-1 0-3-16,-1 0 0 16,-2 0 3-16,3 0-3 0,-3 0 0 15,1 0 1 1,2 0 2-16,-1 0-1 0,7 0-2 15,-4 0 2-15,1 0 3 16,-2 0-8-16,-3 0 3 16,3 0 0-16,-4 0 4 15,-1 0-3-15,0 0-1 16,-3 0 0-16,-1 0 4 16,0 0-4-16,-4 0 0 15,2 0 0-15,-2 0 0 16,-2 0 1-16,1-1-1 15,-2 0 1-15,1-1 2 0,-1 2-3 16,2-2 0-16,0 2 0 16,0-1 2-16,-1-1-2 15,-1 0 0-15,0 1 0 16,3-2 2-16,-1 0-3 16,3 0 1-16,4 0 0 15,2-2-1-15,1 1 2 16,7 0-1-16,2 0 0 15,2-3 2-15,2 2-4 16,-2-2 2-16,2 2 0 16,0-3-4-16,0 4 4 15,2 0 0-15,0-1 0 16,0 2 1-16,-1 1-1 16,-2-1 0-16,-3 2 2 15,-1-1-5-15,-4 1 4 0,-1 0-1 16,-3-1 0-16,-1 0 3 15,-2 1-4-15,-2-1 1 16,-2-1 0-16,-4 0 1 16,-3 0-1-16,1 0 0 15,-5 1 0-15,-4-1 2 16,0 3-2-16,-4 0 0 16,-4 0 0-16,-1 0-1 15,0 0 3-15,0 0 3 16,0 0 20-16,0-2-8 15,0 0 11-15,0-6-15 16,0-3-6-16,0 0-8 0,0-1 1 16,0-3 0-1,0 2 0-15,2-1-1 0,1 1 1 16,2-1 0-16,-2 0-2 16,-1 0-4-16,-1-3 3 15,-1-2 2-15,0-1 1 16,0-5-16-16,0-1 12 15,0-4 0-15,0-1 4 16,0 0-6-16,0 1 6 16,0-2 0-16,0 1 0 15,0-1-5-15,0 0 4 16,0 2 1-16,0 0 0 16,0-1-2-16,6 1 2 0,2 1 0 15,0 2-1 1,0-1-1-16,-2 1 2 0,-1 1 0 15,-1 2-1 1,-1 3-1-16,-1 1 3 0,-2 3-1 16,0-1 0-16,0 1-1 15,-3 0 1-15,-3-1 2 16,0 1-2-16,0-2 14 16,-1 1-13-16,2-2-1 15,0 2 1-15,1-1 1 16,1 1-2-16,1 3 0 15,1-1 1-15,1 3-5 0,0 2 4 16,0 0 0 0,0 2 3-16,0 1-1 0,0 0-2 15,0 2 0-15,0 1 0 16,0 0 6-16,-2 2-6 16,2 0 5-16,-1 0-5 15,1-1 4-15,-2 2-4 16,2 0 0-16,0 1 1 15,0-1 7-15,0 1-5 16,-1-2 2-16,1 1 0 16,-2-1-2-16,2 2-3 15,0 1 0-15,0-1 2 16,0 1-2-16,0 0 0 16,0 0 0-16,0 0 0 15,0 0-1-15,0 0 0 0,0 0-4 16,0 0-5-16,0 0 7 15,0 0 4-15,0 0-1 16,0 5 0-16,0 1 3 16,0 0-3-16,0-1 0 15,0 0 1-15,0 1-4 16,0-1 3-16,0 1-12 16,0 0-8-16,6-1-45 15,2 0-1-15,1-5-63 16,0 0-130-16</inkml:trace>
  <inkml:trace contextRef="#ctx0" brushRef="#br0" timeOffset="325464.6261">26705 8276 279 0,'0'0'42'0,"0"0"-42"16,0 0 4-16,0 0-4 15,0 0 0-15,0 0 1 16,0 0 11-16,6-4-12 15,-2 2 1-15,-1 2-1 16,0 0 0-16,0 0-11 16,-1 0-63-16,-2 0-45 15</inkml:trace>
  <inkml:trace contextRef="#ctx0" brushRef="#br0" timeOffset="352443.9283">15169 13411 301 0,'0'0'41'15,"0"0"30"-15,0 0-28 16,0 0-18-16,0 0 5 16,0 0 3-16,0 0 9 15,0 0-20-15,0-32 6 16,0 32-7-16,-3 4-21 15,-10 18 10-15,-3 15-10 16,-3 15 0-16,0 8-1 16,1 12 2-16,0 3-1 15,5 6 0-15,2 0 2 16,7-5-4-16,4-7 2 16,0-15 0-16,18-11-2 0,4-9 3 15,4-7-3-15,0-9 1 16,4-5-12-16,-2-1 6 15,1-5-46-15,-5-1-78 16,-9-3-146-16</inkml:trace>
  <inkml:trace contextRef="#ctx0" brushRef="#br0" timeOffset="352948.6418">15448 13721 558 0,'0'0'27'16,"0"0"-25"-16,-21 118 50 15,21-57-27-15,0 3-23 16,6-3 6-16,10-5-8 15,2-3 0-15,-3-11-1 16,-3-9-5-16,-3-11 3 16,-5-12-17-16,-4-10-7 15,0-6 27-15,0-24 11 16,-3-12 3-16,-8-8-20 0,0-1 6 16,5-2 0-16,3-5 0 15,3-1-15-15,0 0-9 16,15 5 19-16,12 8 5 15,4 9 24-15,4 13-9 16,-1 10 9-16,0 13-24 16,-7 1 11-16,-1 10-14 15,-3 13 3-15,-6 3 0 16,-7 5 4-16,-7 1 0 16,-3-8-4-16,0 0 7 15,-1-7-5-15,-16-3 22 16,-2-1-4-16,-5-6-18 0,-4-2-2 15,4-5-47 1,1 0-43-16,4-11-198 0</inkml:trace>
  <inkml:trace contextRef="#ctx0" brushRef="#br0" timeOffset="353972.5909">16033 13796 545 0,'0'0'6'0,"-9"-75"64"15,9 41-21-15,0 2-18 16,16 3-22-16,5 8-3 0,0 6-5 16,-5 8-1-16,2 7 0 15,-1 0-6-15,0 20 6 16,-3 11 0-16,1 10 5 15,-5 8 0-15,-3 7 7 16,-2 1-9-16,-2-6-1 16,-3-9 7-16,0-12-3 15,0-12-6-15,0-7 2 16,0-5 6-16,0-6-10 16,2 0 2-16,2-4 0 15,2-16 2-15,6-5-1 16,0-5-2-16,-1 0-21 0,0 2-5 15,-2 4 25-15,-1 5 1 16,-2 4 1-16,-1 8-2 16,-2 5 1-16,1 2 1 15,-1 0-9-15,1 11 9 16,1 9 0-16,1 5 2 16,4 2 0-16,2-1 1 15,3 0-2-15,1-2-1 16,4-3 2-16,0-3 0 15,1-3 10-15,5-5-12 16,2-6 1-16,2-4 8 16,0 0-6-16,-2-12-3 15,-1-10 0-15,-6-4 3 16,-3-5-2-16,-9-5-1 0,-8-1 0 16,-1 0 5-16,-3 6 0 15,-16 4-5-15,-8 6 0 16,-2 9-2-16,-2 4-4 15,-2 8-5-15,0 0-6 16,4 17 13-16,2 7-29 16,6 3 1-16,9 2-43 15,3-5-99-15</inkml:trace>
  <inkml:trace contextRef="#ctx0" brushRef="#br0" timeOffset="354467.8863">16701 13744 641 0,'0'0'91'16,"0"0"-58"-16,0 0-1 15,0 0-31-15,61-77 9 16,-31 43-17-16,-2-3 7 15,-3-1-12-15,-8 0 8 16,-5 4-16-16,-11 6 7 16,-1 5 9-16,-1 7-15 15,-15 10 19-15,-6 6-6 16,0 1-7-16,-3 24 9 0,0 11-3 16,3 7 7-16,2 5 0 15,6 3 2-15,13 3-2 16,1-4 2-1,15-2-2-15,16-2 14 0,8-14-9 16,7-7-5-16,-3-9 8 16,2-9-2-16,-6-7 2 15,-3 0-4-15,-7-15-3 16,-5-7 6-16,-9-3-5 16,-8 4 5-16,-7-2-5 15,0 5 8-15,-14 1-7 16,-10 4-3-16,-6 5 4 15,-4 5-9-15,1 3-10 0,0 5-17 16,5 15 11-16,13 4-33 16,3 0-29-16,12-2-90 15</inkml:trace>
  <inkml:trace contextRef="#ctx0" brushRef="#br0" timeOffset="355651.7967">17654 13676 417 0,'0'0'145'0,"0"0"-71"16,0 0-28-16,0 0 20 15,0 0-51-15,0 0 9 16,-76-33-23-16,54 33 11 15,-5 0-11-15,0 0-1 16,0 10 0-16,0 2-4 16,0 7 5-16,3 3-1 15,1 5 0-15,6 6-2 0,2 1-2 16,9 3 4 0,6-3 0-16,0-5-7 0,8-2 2 15,14-8-2-15,6-10 7 16,5-6-20-16,3-3 20 15,4-10-6-15,-4-12-11 16,-3-8 5-16,-5-3-4 16,-4-3-5-16,-9 0 18 15,-3 9-6-15,-6 4 9 16,-6 8 0-16,0 5 0 16,0 7 10-16,0 1-8 15,-3 2 4-15,-4 0-6 0,1 12-3 16,0 6 3-1,2 7 0-15,4 5 1 16,0-1 6-16,2 4-5 16,15-5-2-16,5-2 0 0,3-7-1 15,3-7-3-15,2-9 4 16,0-3-14-16,-2-5-1 16,1-19-41-16,-2-5-34 15,-6-8-5-15,-2-1-195 16</inkml:trace>
  <inkml:trace contextRef="#ctx0" brushRef="#br0" timeOffset="356116.5315">17917 13428 502 0,'0'0'112'0,"0"0"-48"16,-16-75 3-16,13 60-32 16,2 2-34-16,-2 7 13 15,2 3-9-15,1 3-4 16,-2 0-2-16,-1 20-10 16,-1 10 11-16,1 10 19 15,1 9-5-15,2 7 34 16,0 4-25-16,0 2-16 0,11-1 9 15,10-5-16 1,5-3 0-16,6-9-1 0,4-8-3 16,1-14-4-16,1-10 6 15,-3-8-9-15,-5-4 11 16,-8-12-15-16,-3-12 15 16,-5-6 0-16,-10 0 13 15,-4-4-13-15,0 4 0 16,-4-1-2-16,-14 5-6 15,-6 6-13-15,-4 7 9 16,-3 9-4-16,1 4-11 16,0 4 23-16,5 18-13 15,6 9-2-15,9 6-28 16,9 1-61-16,1-3-155 16</inkml:trace>
  <inkml:trace contextRef="#ctx0" brushRef="#br0" timeOffset="356582.819">18333 13709 538 0,'0'0'79'0,"0"0"-6"16,0 0 1-16,0 0-33 0,0 0-40 16,0 0-1-1,0-18 0-15,9 45 0 0,-2 9 0 16,2 3-2-16,-3 2-13 15,0-3-35-15,0-8 1 16,0-10-26-16,-5-12-72 16,-1-8-122-16</inkml:trace>
  <inkml:trace contextRef="#ctx0" brushRef="#br0" timeOffset="356740.7287">18330 13509 679 0,'0'0'74'0,"0"0"-74"15,0 0-61-15,0 0-18 16,0 0-124-16</inkml:trace>
  <inkml:trace contextRef="#ctx0" brushRef="#br0" timeOffset="357288.4159">18631 13551 390 0,'0'0'209'0,"0"0"-108"15,0 0-51-15,0 0-23 16,16-85-23-16,-8 66-4 15,-5 5 0-15,-3 4-10 16,0 5 6-16,0 5-23 16,-6 0-2-16,-8 10 12 15,-2 15 0-15,0 10 17 16,-1 2 0-16,8 9 1 16,9 1 16-16,0 5-9 15,12-6-3-15,15-1-5 16,9-4-1-16,-1-9-3 15,1-8-2-15,-1-7-7 16,-7-9 8-16,-4-6-17 16,-8-2 7-16,1 0 10 0,-7-14 0 15,2-5 2-15,-5-1-5 16,0 1-17-16,-3-3 21 16,-2 3-16-16,-1 1-21 15,-1 1 34-15,2 6 7 16,-2 3 14-16,0 4 27 15,0 4-6-15,3 0-25 16,4 0-2-16,2 7-8 16,3 7 19-16,3 3-14 15,0 0 13-15,2 2-5 16,-1-2-10-16,1 0 1 0,-5-5-4 16,2-2-4-16,-4-4-4 15,-1-6-39-15,0 0-35 16,-6-14-147-16</inkml:trace>
  <inkml:trace contextRef="#ctx0" brushRef="#br0" timeOffset="357446.9184">19011 13503 39 0,'0'0'577'0,"0"0"-554"15,0 0-23-15,0 0-39 0,0 0-88 16,0 0-189-16</inkml:trace>
  <inkml:trace contextRef="#ctx0" brushRef="#br0" timeOffset="358167.5066">19129 13447 397 0,'0'0'31'15,"0"0"19"-15,0 0 6 16,52 101-34-16,-29-73-9 16,-1 1 4-16,4 3-17 0,-6-4 17 15,-2-4-4-15,-4-3 0 16,-7-5 4-16,-5-4-15 15,-2-2 15-15,0-1 18 16,-17 0-4-16,-7 1-16 16,-3-6-15-16,-1 1 1 15,1-5 1-15,5 0-2 16,5-2 0-16,7-9-1 16,3 0 1-16,7 0-1 15,0 2-10-15,1-2 8 16,17 5 0-16,4 0 3 0,2 2 0 15,5-1 0 1,5 0 2-16,-2 2-2 16,1-2 0-16,2-1 0 15,-5 3 1-15,-4 0-1 0,-4-1 0 16,-5 3-1-16,-3 1 3 16,-2 0-4-16,-3 0 1 15,1 0 1-15,3 10 10 16,0 5-7-16,3 7 10 15,2 7 7-15,0 7-10 16,4 5 6-16,2 3-1 16,-2 1-12-16,5-4 6 15,-2 1 13-15,-1-6-14 16,-7-5 15-16,-3-4-22 0,-6-3 17 16,-3-1-3-16,-5-3 1 15,0 0 15-15,-16-3-17 16,-7-1 6-16,-9-5 0 15,-2-2-19-15,-6-9 6 16,-2 0-7-16,0-3 2 16,-1-17 8-16,7-2-9 15,11-5 8-15,10 3 5 16,12-3-14-16,3-1 0 16,16-2-3-16,20-1-26 15,10 3 4-15,6 0-67 16,3 1-57-16,-2 0-88 0</inkml:trace>
  <inkml:trace contextRef="#ctx0" brushRef="#br0" timeOffset="359191.8056">20557 13297 590 0,'0'0'48'0,"0"0"91"16,0 0-69-16,0 0-34 15,0 0-20-15,0 0-16 16,-36-22-19-16,36 49 19 15,0 10 0-15,13 7 0 16,7 8-1-16,3 4 2 0,3 2-1 16,-1-6 0-1,-5-5 1-15,-6-11-3 0,-6-11-3 16,-8-8-14-16,0-10 15 16,0-5-4-16,-19-2 8 15,-10 0 0-15,-5-2-13 16,-3-10-1-16,-1 0-10 15,5-3 24-15,5-2-3 16,9 3 5-16,7 4-2 16,6 0 14-16,6 5-5 15,0 0-4-15,15-2-5 16,16 1 0-16,11-2 20 0,9 1-14 16,7-1-1-16,-2-6-3 15,-2-3 0-15,-6-5-2 16,-5-4 0-16,-7-1 1 15,-8-2 3-15,-10 2-3 16,-6 1 1-16,-7 4-1 16,-5 2 7-16,0 6-8 15,-4 4 0-15,-7 5 3 16,0 5-6-16,1 0 3 16,-4 9-1-16,5 14-5 15,2 8 2-15,2 6 4 16,5 4 0-16,0 5 1 15,14-6 2-15,8-2-3 0,2-6 0 16,0-5-1-16,1-5 0 16,1-7-1-16,-4-5-2 15,-5-5-10-15,-1-5 11 16,-6 0-10-16,4 0 13 16,-1-10-2-16,2-10 0 15,0-2-6-15,-3-3-10 16,1 2-2-16,-4 2 19 15,-1 6 2-15,-1 5-1 16,-4 6 16-16,2 4-14 16,-1 0-2-16,2 0-6 15,3 11 6-15,0 2 5 16,0 4-4-16,2 1 3 16,0-1 3-16,1-2-1 0,2 1-1 15,-2-3-5-15,2 2 2 16,0-1-7-16,0-3 1 15,2-2-37-15,-3-4-49 16,1-5-161-16</inkml:trace>
  <inkml:trace contextRef="#ctx0" brushRef="#br0" timeOffset="359351.7204">21516 13643 729 0,'0'0'132'16,"0"0"-99"-16,0 0-33 0,0 0-140 15,0 0-65-15</inkml:trace>
  <inkml:trace contextRef="#ctx0" brushRef="#br0" timeOffset="359626.5576">21678 13258 603 0,'0'0'180'16,"0"0"-158"-1,0 0 59-15,114 100-47 0,-69-47-27 16,-3 6 6-16,-4 8-7 15,-11-1-5-15,-11 1-2 16,-9 0-2-16,-7-2-3 16,0-1 0-16,-25-3 6 15,-12-1-5-15,-12-2-4 16,-8 2-78-16,-6-5-74 16,-4-10-389-16</inkml:trace>
  <inkml:trace contextRef="#ctx0" brushRef="#br0" timeOffset="501819.7045">10630 3500 406 0,'0'0'15'15,"0"0"12"-15,0 0-16 16,-94 2 49-16,72-1-16 16,-1 2 22-16,1 0-38 15,-2-2 1-15,-1 3 42 0,0 4-11 16,2-1-46-16,1 4-8 15,2 0 1-15,2 5-7 16,2 4 0-16,2 5-6 16,0 1 2-16,5 12 4 15,0 7 0-15,3 5-8 16,3 4 6-16,0 4 0 16,3 0-1-16,0 1-2 15,0 0 3-15,0-1 2 16,0-1 0-16,0-2-7 15,6-5 8-15,6-4-1 16,0 0 0-16,4-3-6 0,2-1 2 16,4-2 4-16,2-5 0 15,1-1-2 1,2-3 8-16,-1 1-6 0,4-5 10 16,-2-2-9-16,3-2 9 15,-1-2-3-15,3-2-7 16,1 4 6-16,-1-6-4 15,3 2-2-15,1-2 0 16,4 0 7-16,0-3-5 16,4 1-2-16,1 0 1 15,5-4 6-15,1-2-6 16,2 2-1-16,1-6 0 16,-3 2 1-16,2-5-8 15,3-2 9-15,-2 0-2 16,3 0 3-16,0-6 1 0,-3-10-4 15,2-3 0-15,-5-2-1 16,-1-1 1-16,-5-3 6 16,-1 2-4-16,-2 2-2 15,-1 1 1-15,-5 2-1 16,-3 0 0-16,-5 1 0 16,-4 0-5-16,2-2 5 15,-6 1 0-15,0-2 1 16,-5 1 4-16,-4-1-5 15,-1-3 0-15,-1-1 7 16,-3-4-7-16,1 0 2 16,-2-4-2-16,0 3 27 0,-2-2-23 15,-2-3 7 1,2 0 7-16,1-1-12 16,-1-3-2-16,1 0-4 0,-1 1 0 15,-1 0 2-15,-2 4 0 16,-1-1-2-16,0 5 0 15,0-1 8-15,0 5-6 16,-5-3 3-16,-4-1-3 16,-2-2 9-16,-2-2-7 15,4-3-1-15,-3 3 9 16,-1 0-6-16,-1 4 13 0,1 4 1 16,-1 0-11-1,-5 3 12-15,4 4-18 0,-3-1 4 16,1-1-7-16,0 2 7 15,-1 1 3-15,3 1-10 16,-3-5 2-16,0 4-1 16,-3-2 0-16,-4 1-1 15,0 1 0-15,-4 1-2 16,2 0 1-16,-1 1 1 16,-2 0 0-16,2 2-1 15,-1 0 3-15,1 2-2 16,0-1 0-16,-2 3 2 15,-3-3-4-15,-3 4 4 16,-2 2-2-16,-1 2 11 0,0 1-10 16,-4 2-1-1,3-1 1-15,1 2 7 16,0 0-4-16,0 0-4 0,2 0 3 16,1 0-1-16,0 7 2 15,-1 0-4-15,3 5 0 16,-2-1 2-16,6 2-2 15,2 1 4-15,3-1-3 16,5-1 0-16,2 1 0 16,6-5-1-16,2 0 0 15,2 0 4-15,2-2-7 16,-1 2 3-16,-2 1 0 16,5-1-3-16,-4 1 4 15,3 3-2-15,1-4 1 16,-2 2-36-16,-1 0 26 0,-1 4-50 15,-1 5-80-15,-6-2-58 16,-6-12-478-16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0:16:50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20534 2073 268 0,'0'0'123'0,"0"0"-101"16,0 0 21-16,0 0 21 15,0 0-15-15,0 0-38 16,0 0-5-16,-12 0-3 15,12 0 3-15,0 0 5 16,0-1-9-16,0-3-2 16,0 4 6-16,0 0-5 15,0 0 21-15,0 0 3 16,-1 0-2-16,1 0 6 16,0 0-26-16,-2 0-2 15,2 0-1-15,0 9-10 0,0 8 10 16,0 7 2-16,0 7-2 15,2 5 16-15,5 6-15 16,-2 5 5-16,2 3-1 16,-1-1-2-16,-1-2-2 15,-1-8 3-15,-1-8-3 16,0-8 9-16,-1-9-7 16,-1-6 10-16,-1-1-6 15,3-4-2-15,-2-1 1 16,-1 0-6-16,0-2 1 15,2 2 3-15,-2-2-4 16,1 0-18-16,1 0-45 0,-2 0-50 16,0-4-145-1</inkml:trace>
  <inkml:trace contextRef="#ctx0" brushRef="#br0" timeOffset="490.3535">20258 2063 485 0,'0'0'29'0,"0"0"-2"16,0 0 36-16,0 0-5 15,33-73-17-15,-20 59-28 16,1 4-4-16,4 0 5 16,2 4-7-16,3 2 10 15,4 2-13-15,4 2 0 16,4 0 12-16,0 0-15 15,-1 7 2-15,-4 6-3 16,-7-1 2-16,-5 2 0 16,-8 2 12-16,-3-2-13 0,-4 2 23 15,-1-1-20-15,-2 1 11 16,0-1 10-16,0-1-17 16,-3-1 13-16,-6-1-11 15,-1-4-2-15,-2-2 6 16,2 1-12-16,-3-4-1 15,3 0-1-15,-2-2-60 16,2-1-73-16,2 0-95 16</inkml:trace>
  <inkml:trace contextRef="#ctx0" brushRef="#br0" timeOffset="4035.6904">21041 1944 454 0,'0'0'6'0,"0"0"-5"15,0 0 4-15,0 0 17 16,0 0-2-16,0 0-17 15,0 0 12-15,-56 56 8 16,45-39 0-16,1 2 9 16,-4 2-5-16,4 4-8 15,-2 4 4-15,0 5-14 16,1 3 8-16,0 3 10 0,3 2-26 16,2-1 18-1,6 0-18-15,0-1 1 16,0 0-2-16,3 1 1 0,9-2-3 15,3-6 2-15,0-3-1 16,0-6-1-16,-2-5 2 16,-2-4-3-16,-4-5 2 15,1-4-21-15,-2-3-22 16,-2-3-31-16,0 0-101 16</inkml:trace>
  <inkml:trace contextRef="#ctx0" brushRef="#br0" timeOffset="4427.1222">21034 2201 429 0,'0'0'106'15,"0"0"-106"-15,0 0 1 16,0 0-1-16,0 0 30 16,0 0 19-16,43 24-29 15,-25-10 0-15,3 1-19 16,-2 2 10-16,5 0-3 0,1-3-6 15,-1 1 2-15,0 0-3 16,0-1 4-16,-3-2-5 16,-2-1 2-16,-5-3-3 15,-4 1 1-15,1-1-17 16,-7 1 3-16,-1-3-40 16,-3 1-66-16,0-7-40 15</inkml:trace>
  <inkml:trace contextRef="#ctx0" brushRef="#br0" timeOffset="4706.9624">21261 2126 439 0,'0'0'128'16,"0"0"-119"-16,0 0 7 15,0 0 12-15,0 0-18 16,0 0-10-16,0 26 2 16,-3 3 17-16,-8 3-10 15,-1 7-2-15,-6 2 15 16,1 0-22-16,-2-2 0 0,3-6 0 16,3-8-1-1,5-9-16-15,2-11-41 0,6-5-103 16,0-10-141-16</inkml:trace>
  <inkml:trace contextRef="#ctx0" brushRef="#br0" timeOffset="5077.7518">21413 1806 535 0,'0'0'0'0,"0"0"0"0,0 0 11 16,0 0 20-16,0 0 2 15,96 106-13-15,-73-62 31 16,-1 6-39-16,-1 7-6 15,-4 3 16-15,-4 4-21 16,-4 1 15-16,-6-1-9 16,-3-5-5-16,0-8 16 15,0-5 12-15,-9-6-30 16,-7-5 10-16,-1-3-6 16,0-5-8-16,1-6 1 15,2-7-30-15,3-7-26 16,2-2-58-16,0-5-76 0</inkml:trace>
  <inkml:trace contextRef="#ctx0" brushRef="#br0" timeOffset="6091.1363">21918 2435 432 0,'0'0'74'16,"0"0"-21"-16,0 0 11 15,0 0 8-15,0 0-35 16,0 0-24-16,-6-12 21 16,0 9-24-16,-2 3-1 15,-4 0-3-15,-5 0-6 16,-2 10-2-16,-7 8-6 16,1 5-13-16,4 4 20 15,5 0-3-15,5 4-3 0,6 1 7 16,5-1-31-16,0 1 23 15,5-6-10-15,12-7-30 16,7-3 47-16,2-12-27 16,4-4 28-16,-3 0-5 15,-3-15 5-15,-2-6 0 16,-4-1 0-16,-4-2 0 16,-4-3 6-16,-6-2-4 15,-4-1 0-15,0 2 12 16,0-3-14-16,0 3 12 15,-4 2 18-15,-5 2-24 16,0 2 39-16,2 2-39 16,0 4-1-16,4 7 10 0,-1 3-12 15,3 6 22-15,-1 0-20 16,2-2 0-16,0 2-10 16,0 0 3-16,0 0-7 15,0 0 3-15,0 0-29 16,0 0 25-16,0 0 6 15,0 0 4-15,0 0-1 16,0 0 3-16,0 0-1 16,0 0 23-16,0-2-2 15,0-8-5-15,0-3-17 16,0-1-3-16,0 0 1 16,0 0 2-16,0 2-16 15,0 4 13-15,0 3-7 16,0 3-4-16,-1-1 6 0,1 3 7 15,-2 0-3-15,2 0 4 16,-1 0-10-16,1 0 9 16,-2 0-13-16,2 0 11 15,0 2-3-15,0 11 5 16,0 4 1-16,0 8 0 16,5 1 9-16,1 7 12 15,4 1-8-15,-1 3 0 16,-3 4-2-16,2-3 0 15,2-1 27-15,-1 3-33 16,2 4-3-16,2-2 13 0,-3-1-12 16,4-3 11-1,-5-11-14-15,0-8 4 0,-2-7-4 16,-1-4 0 0,0-5 0-16,-1-1-1 0,4-2 6 15,5-3-8-15,6-16 3 16,4-5-80-16,-2-5-43 15,-3-7-236-15</inkml:trace>
  <inkml:trace contextRef="#ctx0" brushRef="#br0" timeOffset="7014.1963">22516 2089 95 0,'0'0'136'15,"0"0"-111"-15,0 0 37 16,0 0 7-16,0 0-26 16,0 0-1-16,0 0-22 15,-1 3-10-15,1-3 3 0,0 3-6 16,0 1 18-16,0 1-9 16,0 0-6-16,0-2 7 15,4 0-17-15,2-2 2 16,1-1 15-16,1 0-9 15,0 0 18-15,-1 0-11 16,-1 0-11-16,0-7 22 16,0 0 0-16,-4 0-8 15,-2 1 12-15,0-2-30 16,0 3 9-16,-4 1-9 16,-6-1 1-16,0 3-5 15,2 2-1-15,-2 0 3 0,4 0-3 16,0 0-7-16,0 11-3 15,4-3-2-15,2 2-10 16,0 0 5-16,0-3-14 16,6-2-30-16,5-2-45 15,2-3-209-15</inkml:trace>
  <inkml:trace contextRef="#ctx0" brushRef="#br0" timeOffset="26993.1675">23219 1844 596 0,'0'0'35'16,"0"0"16"-16,0 0 20 15,0 0-7-15,0 0 29 16,0 0-31-16,0 0-33 16,-27-41 12-16,27 40-35 15,0 1 7-15,0 0-13 0,0 0-15 16,0 0 15-1,0 14-12-15,0 18 12 0,2 18-8 16,2 11 10-16,1 6-2 16,0 3 0-16,0 4 2 15,-2-3-2-15,2-5 0 16,-1-3 0-16,2-12 0 16,1-13 0-16,-1-9-3 15,0-16-2-15,-1-6-12 16,-2-5 14-16,-2-2-19 15,-1 0-11-15,0 0 16 16,0 0-65-16,0-4-41 16,0-10-80-16</inkml:trace>
  <inkml:trace contextRef="#ctx0" brushRef="#br0" timeOffset="27383.9424">22965 1848 507 0,'0'0'4'0,"0"0"4"16,0 0-3-16,96-62 3 0,-65 53 21 15,3 5-18 1,-1 4 7-16,0 0-15 0,-1 7 4 16,-1 10 1-1,-1 7 0-15,-4 3-7 0,-2 2 12 16,-7-1-13-16,-5-3 0 16,-8 1 21-16,-4-2-9 15,0-3 17-15,-1-2 3 16,-16 3-11-16,-1-2 12 15,-4-4-31-15,-2 0 2 16,5-8-4-16,2-4-26 16,8-1 5-16,1-3-44 0,5 0-101 15</inkml:trace>
  <inkml:trace contextRef="#ctx0" brushRef="#br0" timeOffset="27713.7549">23728 1838 541 0,'0'0'42'16,"0"0"-24"-16,0 0 2 15,0 0-2-15,0 0 0 0,0 0 5 16,-45 109 37-16,30-58-14 16,-1 10-11-16,5 9 13 15,1 5-34-15,5 1 2 16,5-3-16-16,0-6 8 16,18-8-15-16,7-12 7 15,5-14-14-15,5-13-1 16,3-15-79-16,3-5 38 15,0-25-172-15</inkml:trace>
  <inkml:trace contextRef="#ctx0" brushRef="#br0" timeOffset="28226.8214">23850 2042 583 0,'0'0'48'0,"0"0"-38"15,0 0 19-15,0 0 26 16,0 0-8-16,0 0-14 16,33-16-33-16,-17 16 14 0,7 0 2 15,3 3-12 1,3 10-1-16,1 4-3 0,-4 1 2 16,1 3-8-16,-6 0 6 15,-1 2-1-15,-5-2-14 16,-2-3-55-16,-6-3-18 15,0-9-84-15,-3-6-125 16</inkml:trace>
  <inkml:trace contextRef="#ctx0" brushRef="#br0" timeOffset="28678.0456">24311 2001 562 0,'0'0'76'16,"0"0"-27"-16,0 0-18 0,0 0-15 16,0 0 10-16,0 0-17 15,-73-9 3-15,59 9-10 16,2 1 0-16,-1 8-4 16,2 1-1-16,0 1-5 15,0 3 4-15,1 0-14 16,4 0 16-16,-1 1-12 15,2-1 13-15,2 1-10 16,3-3 10-16,0 5 1 16,0 0 0-16,0 4-7 15,0-1 7-15,4 1 0 16,4 0 1-16,-1 0 1 16,1 0 2-16,-1-1-4 0,-1 1 6 15,1-1 0-15,-1-3 3 16,-1 1-3-16,0-2-4 15,-2 1 9-15,-2-3-7 16,1 1-4-16,-2-2 0 16,0 0 8-16,0-2-8 15,0 0 0-15,0 1-6 16,-2 2-15-16,-2-1-63 16,4-8-84-16,0-5-169 15</inkml:trace>
  <inkml:trace contextRef="#ctx0" brushRef="#br0" timeOffset="29033.8322">24532 1896 595 0,'0'0'39'0,"0"0"-37"16,0 0 22-16,0 0-24 0,0 0-3 15,0 0-10 1,28 35 22-16,-19-3-9 0,0 7 28 16,-2 10-24-16,-2 9 37 15,-2 9-9-15,-2 3-14 16,-1 1 19-16,2-4-14 15,1-4-2-15,2-5-3 16,0-8-16-16,1-7 7 16,-1-11-9-16,1-9-4 15,4-6 2-15,2-10-89 16,3-7-43-16,1-4-228 16</inkml:trace>
  <inkml:trace contextRef="#ctx0" brushRef="#br0" timeOffset="29589.2537">24973 2012 607 0,'0'0'18'16,"0"0"-9"-16,0 0-9 16,0 0 7-16,0 0 29 15,0 0 29-15,75 62-36 16,-42-38 12-16,4 4-10 0,3 3-20 15,0 0 7 1,2 2-15-16,0-2 0 0,-6 0 7 16,-8-4-7-16,-4-3-3 15,-9-5 0-15,-3-3 0 16,-6-5 0-16,-3-7 0 16,-2-1 2-16,-1-1-7 15,0 1-30-15,0-3-32 16,-1 0 11-16,-10 0-86 15,-5-16-191-15</inkml:trace>
  <inkml:trace contextRef="#ctx0" brushRef="#br0" timeOffset="29918.0634">25357 1968 575 0,'0'0'78'0,"0"0"-74"15,0 0-4-15,0 0 0 16,0 0 0-16,0 0 1 16,-65 94 8-16,40-57-3 15,-3 6 21-15,-3 3 6 16,-2 3-14-16,3-6 14 15,7-4-18-15,4-6-12 0,3-8 5 16,7-8-7-16,4-7-1 16,2-5 0-16,3-5-12 15,0 0-16-15,0 0-43 16,0 0-29-16,9 0 34 16,3-3-119-16</inkml:trace>
  <inkml:trace contextRef="#ctx0" brushRef="#br0" timeOffset="30301.845">25537 1645 660 0,'0'0'0'15,"0"0"-32"-15,34 81 32 16,-14-38 20-16,5 11-12 16,5 4 20-16,0 11 4 15,-1-2-26-15,0 1 20 16,-7-4 5-16,-2-3-17 0,-6-5 15 15,-6-3-13 1,-5-3 11-16,-3-3-3 0,0-5-22 16,-8-4 15-16,-9-2-14 15,-4-1 1-15,0-7-8 16,0-3 1-16,-1-4-71 16,4-11-22-16,3-10-114 15</inkml:trace>
  <inkml:trace contextRef="#ctx0" brushRef="#br0" timeOffset="30963.7101">26366 2076 501 0,'0'0'112'16,"0"0"-50"0,0 0 21-16,0 0-23 0,0 0-52 15,0 0 5-15,24-13-9 16,-6 9 6-16,3 1 3 15,-2 1-9-15,4 2-2 16,0 0-2-16,1 0-2 16,1 0-2-16,-2 0 4 15,-2 0 0-15,-3 0-2 16,-5 0-35-16,-5 0 16 16,-5 0-9-16,-2 0-24 15,-1 0 21-15,0 0 0 16,0 0-15-16,0-3-72 0,-10 3-169 15</inkml:trace>
  <inkml:trace contextRef="#ctx0" brushRef="#br0" timeOffset="31231.1446">26407 2157 400 0,'0'0'65'16,"0"0"-62"-16,0 0 27 0,0 0 21 15,0 0-20-15,0 0 16 16,40 0-10-16,-27 0-15 16,2 0 7-16,1 2-29 15,3-1 0-15,1 2 0 16,3-3-7-16,3 0-8 15,4 0-32-15,-1-1-75 16,2-16-255-16</inkml:trace>
  <inkml:trace contextRef="#ctx0" brushRef="#br0" timeOffset="33325.2348">27407 1785 360 0,'0'0'55'16,"0"0"19"0,0 0 5-16,0 0-9 0,0 0-7 15,0 0-16-15,0-8-4 16,0 8-21-16,0 0-13 15,0 0-1-15,0 0-8 16,0 8-18-16,0 15 18 16,0 10-1-16,0 10 1 15,2 7 0-15,-1 1 5 16,1 0-1-16,1 0-4 16,0-3 0-16,2-1 4 15,2-5-1-15,-3-6-5 16,2-6 2-16,-1-6 0 0,-2-7 0 15,-2-2 0-15,1-5 0 16,-2-3 1-16,0 2 1 16,0-4-2-1,0 1 0-15,0 0 2 0,0-3-12 16,0 1 8-16,0-3-23 16,0 2-3-16,0 0-38 15,0 0-11-15,0-3-82 16,-5 0-96-16</inkml:trace>
  <inkml:trace contextRef="#ctx0" brushRef="#br0" timeOffset="33753.9932">27169 1743 396 0,'0'0'203'0,"0"0"-170"16,0 0-15-16,0 0-4 16,0 0-11-16,40-85 10 15,-7 72-4-15,7 3-8 0,5 2 18 16,3 7-17-1,-2 1 2-15,0 0 2 0,-4 11-6 16,-2 6-2-16,-6 2-2 16,-7 5-2-16,-7-2 1 15,-9 2 4-15,-8-1 1 16,-3 0 6-16,0-2 0 16,-10-1-4-16,-8-5 30 15,-4 1-16-15,-3-2 8 16,1-3-24-16,3-1 0 15,0-3-1-15,0-1-19 16,6-2-21-16,0 1-29 16,6 0-65-16,6-3-114 15</inkml:trace>
  <inkml:trace contextRef="#ctx0" brushRef="#br0" timeOffset="34092.8002">27955 1658 642 0,'0'0'32'15,"0"0"-32"-15,0 0 0 16,0 0 0-16,0 0 12 0,-48 91-12 15,38-48 21 1,4 7 10-16,3 6-11 0,3 0 1 16,0 0-14-16,0-3-5 15,1-4 1-15,10-9 3 16,3-8-12-16,2-6 6 16,-2-6 0-16,-2-8-4 15,2-5-4-15,1-5-47 16,-2-2-2-16,2 0-81 15,-4-7-165-15</inkml:trace>
  <inkml:trace contextRef="#ctx0" brushRef="#br0" timeOffset="34613.8155">28176 1827 483 0,'0'0'109'15,"0"0"-59"-15,0 0-23 16,0 0 18-16,0 0-35 15,0 0-4-15,0-6-12 16,4 12 12-16,9 11-2 16,4 6 24-16,4 2-25 15,-2 1 1-15,1 0-4 16,0-2 6-16,-4-2-4 16,0-2-2-16,-4-1 0 15,1-4 0-15,-2 0 0 0,-2-6-2 16,1-3-17-16,-4-2-30 15,-2-2 6-15,0-2-34 16,-3 0-24-16,-1-2 3 16</inkml:trace>
  <inkml:trace contextRef="#ctx0" brushRef="#br0" timeOffset="35125.1482">28404 1855 132 0,'0'0'300'15,"0"0"-197"-15,0 0-17 16,0 0-44-16,0 0-18 16,0 0-24-16,0-13 5 15,0 13-7-15,0 5 4 16,0 10 1-16,0 7 35 15,0 2-35-15,3 4-2 16,0 2 22-16,-2 5-22 16,-1 1 13-16,0 7-2 15,0 0-10-15,0 1 25 0,-1 2-22 16,-10-4-1 0,-1-3 22-16,2-2-23 0,-5-4 21 15,2 2-13-15,-2-6-9 16,0 1 22-16,-1-7-12 15,3-3-3-15,1-7 11 16,4-4-17-16,2-5 23 16,0-3-1-16,1-1-6 15,-4 0 25-15,-1 0-34 16,1-1-4-16,-1-6-2 16,1 0 0-16,2 2-5 15,1 0 1-15,2 0-5 16,2 3-5-16,1-1-2 15,-2 0-28-15,3 2 4 0,0 0-50 16,0 1-38-16,0-4-18 16,0-2-134-16</inkml:trace>
  <inkml:trace contextRef="#ctx0" brushRef="#br0" timeOffset="35672.8313">28617 1378 485 0,'0'0'44'16,"0"0"-42"-16,0 0 5 15,0 0 10-15,0 0-16 16,0 0 68-16,40 95 22 0,-19-42-68 15,4 8 39-15,1 4-23 16,1 7-35-16,-2 1 35 16,1 4-30-16,-6-3-3 15,-2 0 11-15,-1-4-12 16,-7-10-5-16,-2 1 0 16,-7-5 6-16,-1-3 1 15,0 0 7-15,-7-5-7 16,-8-4 23-16,-3-3-19 15,-1-5 2-15,0-2-5 16,3-9-3-16,4-4 4 16,3-8-8-16,2-6-1 15,4-5 0-15,0-2-17 16,-2 0-38-16,-2 0-36 16,-6 0-120-16,-7 0-409 0</inkml:trace>
  <inkml:trace contextRef="#ctx0" brushRef="#br0" timeOffset="43569.8955">19733 3433 336 0,'0'0'59'0,"0"0"4"0,0 0 17 15,0 0-12-15,0 0-7 16,0 0-18-16,-88-83 12 15,73 71-18-15,-3 4 3 16,3 2-14-16,-1 6-26 16,-3 0 0-16,1 3-2 15,-2 13-12-15,7 2 0 16,4 2 12-16,8 2-24 16,1 2 17-16,0-1 1 15,10-6-13-15,8-1 14 0,4-7-12 16,2-3 13-1,0-4-4-15,-6 0-1 16,-5-2 0-16,-5 0-16 0,-7 0-20 16,-1 0 44-16,0 4 3 15,-10 2 18-15,-16 2-16 16,-5 6 3-16,-5 5-5 16,-2 3 0-16,2 7 1 15,3 2 2-15,6 0 1 16,9-5 3-16,5 2 7 15,8-6-13-15,5-2 3 16,3-5-2-16,23-4-1 16,8-11 18-16,8 0 3 15,5 0-7-15,2-14-1 16,-1-5-10-16,0-1-2 16,-5 2-2-16,0 3-15 15,-4 3-50-15,-7 4-65 0,-7 0-205 16</inkml:trace>
  <inkml:trace contextRef="#ctx0" brushRef="#br0" timeOffset="43832.2642">20187 3483 580 0,'0'0'43'0,"0"0"14"15,0 0-21 1,0 0-33-16,0 0-1 0,-97 39-2 16,73-2 0-16,0 6 1 15,-1 7 2 1,2 0-5-16,1-3 2 0,1-11-12 16,3-8 7-16,5-9-16 15,2-5-4-15,2-10-18 16,-1-2-87-16,-1-2-46 15</inkml:trace>
  <inkml:trace contextRef="#ctx0" brushRef="#br0" timeOffset="44080.1228">19811 3680 267 0,'0'0'97'0,"0"0"-70"0,0 0-18 15,0 0 15-15,0 0-9 16,82-51 29-16,-51 51-3 15,5 0-16-15,-2 12-2 16,-1-1-3-16,-3 3 5 16,-3-3-4-16,-5-4-21 15,1 0 10-15,-1-6-3 16,-3-1-6-16,-1 0 6 16,-3 0-7-16,-5 0-5 15,-3 0-22-15,-1 0-48 16,-2 0-47-16,-1 0-161 15</inkml:trace>
  <inkml:trace contextRef="#ctx0" brushRef="#br0" timeOffset="44483.8926">20480 3727 846 0,'0'0'85'0,"0"0"-18"15,0 0-67-15,0 0-135 16,0 0-29-16,0 0-156 16</inkml:trace>
  <inkml:trace contextRef="#ctx0" brushRef="#br0" timeOffset="48804.5568">21714 3328 38 0,'0'0'38'0,"0"0"-36"15,0 0 30-15,0 0-6 16,0 0-13-16,0 0-6 16,0 0-3-16,-1-11 3 15,-1 11 24-15,2-1-15 16,0-1 8-16,0 2-24 0,0 0-19 16,0 0-58-16,0 0-65 15</inkml:trace>
  <inkml:trace contextRef="#ctx0" brushRef="#br0" timeOffset="49444.1913">21705 3350 237 0,'0'0'108'0,"0"0"-62"16,0 0 35-16,0 0 20 16,0 0-46-16,0 0-4 15,-4-5-42-15,4 5-7 16,0 0-4-16,0 0-7 16,0 5 9-16,4 9-1 15,7 3 4-15,2 1 3 16,-1 0-4-16,3-1-2 15,-2-1 10-15,3-3-9 16,3-3-1-16,-5 0 0 0,1-4 4 16,-1-2-7-16,-4 1 3 15,-2-3 0-15,-1 1 0 16,-3 1-11-16,-1 1-8 16,-3 3-23-16,0-1-52 15,0 0-15-15,0-4-139 16</inkml:trace>
  <inkml:trace contextRef="#ctx0" brushRef="#br0" timeOffset="49735.0262">21887 3361 101 0,'0'0'357'0,"0"0"-291"16,0 0-44-16,0 0 7 16,0 0-14-16,0 0-2 15,-73 42 16-15,57-25-27 16,-1 2 12-16,-1-2 11 16,1 0-24-16,3 1 17 15,1-3-18-15,2-1 0 16,4 0-3-16,2-5 2 15,5 1-25-15,0-1-59 0,0-3-57 16,0-1-52 0</inkml:trace>
  <inkml:trace contextRef="#ctx0" brushRef="#br0" timeOffset="50101.3387">22047 3635 199 0,'0'0'179'16,"0"0"-94"-16,0 0-52 0,0 0 20 15,0 0-17-15,19-87-32 16,-10 73 10-16,-3 2 0 15,0 4 11-15,-5 6-1 16,-1 2-24-16,0 0 4 16,0 0-9-16,0 0-5 15,0 13 10-15,2 2 9 16,-1 7-8-16,-1 0 27 16,0 3-15-16,0 0-4 15,0 0 5-15,2-4-13 16,2-2-2-16,2-5-11 15,4-6-48-15,3-5-62 16,-1-3-136-16</inkml:trace>
  <inkml:trace contextRef="#ctx0" brushRef="#br0" timeOffset="52405.2008">23042 3268 257 0,'0'0'52'16,"0"0"18"-16,0 0-25 0,0 0-4 15,0 0 10-15,0 0-31 16,-30-9-16-16,24 9 17 16,0 0-16-16,-1 0-4 15,-1 4-1-15,-1 5 6 16,1 5-3-16,-2 4 6 15,3-1 0-15,1 5 17 16,1-1-24-16,2-1 5 16,1 2-6-16,2-3 5 15,0 2 1-15,0-3-7 16,0 1 0-16,8-2 1 16,4 0 1-16,1 0-2 0,2-5 0 15,2-2 3-15,1-4-7 16,4-4 7-16,2-2-3 15,1 0 18 1,1-1-14-16,1-12 11 0,-2-3-13 16,-4-1 7-16,-5-2-4 15,-1 1 6-15,-7-3-9 16,1-1 6-16,-5-1-1 16,-4-2-6-16,0 0-1 15,-2 4 3-15,-12 1 2 16,-6 4-2-16,-5 3 2 15,-5 7-10-15,-2 3 4 16,-1 3 0-16,1 0-2 0,2 11-21 16,6 6 14-16,2 4-19 15,9 2-58-15,7-2-14 16,6-4-146-16</inkml:trace>
  <inkml:trace contextRef="#ctx0" brushRef="#br0" timeOffset="52734.0106">23462 3502 503 0,'0'0'76'0,"0"0"14"15,0 0-38-15,0 0-32 16,0 0-4-16,0 0-16 15,-16 0-31-15,16 0-72 0,12 0-78 16,-2 0-39 0</inkml:trace>
  <inkml:trace contextRef="#ctx0" brushRef="#br0" timeOffset="53283.3336">23887 3248 185 0,'0'0'39'16,"0"0"17"-16,0 0 19 16,0 0-6-16,-86 36-38 15,67-21-7-15,2 3 8 16,1 3 15-16,4 1-17 16,4 2-9-16,1 2-8 15,7 6 10-15,0-3-22 16,0 5 9-16,15 1-8 15,5 0 2-15,6 2 4 16,2-8-4-16,4-7 1 0,3-6-2 16,-4-10 5-16,1-6-8 15,-4 0 21-15,-7-6-7 16,-3-9 22-16,-7-1-20 16,-5-4 9-16,-5 1 9 15,-1-5-34-15,0 3 0 16,-6 3 0-16,-7 6 2 15,-5 5 0-15,-6 7-2 16,-3 0 0-16,-5 21-10 16,-3 13-3-16,1 10 5 15,-1 2-53-15,2 6-31 16,4-8-32-16,0-7-142 16</inkml:trace>
  <inkml:trace contextRef="#ctx0" brushRef="#br0" timeOffset="53932.9602">21812 4292 54 0,'0'0'488'0,"0"0"-420"16,0 0 4-16,0 0-17 16,0 0 17-16,0 0-43 15,-22-21-27-15,31 21-2 16,16 0 0-16,7 0 4 0,4 14-5 15,1 6 3 1,0 5-2-16,-4 2 0 0,-5 4-11 16,-1-2 10-16,-6-1-14 15,-2-3 0-15,-7 0-4 16,-1-6-19-16,-7 1 8 16,-2-6-24-16,-2-2-52 15,0-9-52-15</inkml:trace>
  <inkml:trace contextRef="#ctx0" brushRef="#br0" timeOffset="54230.7894">22130 4270 499 0,'0'0'50'0,"0"0"-30"16,0 0-13-16,0 0-3 16,0 0-4-16,0 0 2 15,-76 71 1-15,57-42-1 16,-4 4-2-16,-2-2 0 16,2-1 6-16,0-2-10 15,0-6 4-15,3-3 0 16,5-4 1-16,1-4-1 15,8-3-51-15,6-5-97 16,0-3-162-16</inkml:trace>
  <inkml:trace contextRef="#ctx0" brushRef="#br0" timeOffset="54803.0624">22285 4570 516 0,'0'0'114'16,"0"0"-38"-16,0 0-27 16,0 0 0-16,0 0-42 15,0 0-7-15,14-39 0 16,1 33-2-16,5 2-2 16,2 3-7-16,-2 1-18 15,4 0 25-15,-5 0-23 16,-2 13 5-16,-2 2 7 15,-5 4-15-15,-4-2 29 16,-4 5 0-16,-2 0 1 0,0 2-3 16,-8 4 4-16,-9 0-1 15,-3-1 0-15,-1-3-7 16,2-3 6-16,1-8 1 16,3-2 0-16,6-8-10 15,4 0 11-15,5-3-1 16,0 0 0-16,0 0-18 15,3-4 7-15,10-6 10 16,3 1 2-16,0-1 9 16,4 2-6-16,2 2-1 15,0 1-3-15,1 2 3 16,2 3-10-16,0 0 7 16,1 0-57-16,-5 0-50 15,-2 0-128-15</inkml:trace>
  <inkml:trace contextRef="#ctx0" brushRef="#br0" timeOffset="56008.0903">23316 4221 296 0,'0'0'87'15,"0"0"-30"-15,0 0-9 16,0 0-10-16,0 0 9 16,0 0-30-16,-58-8-7 15,43 8 7-15,0 8-16 16,-2 9-1-16,0 3 0 16,-1 4 7-16,1 3 2 15,3 2-2-15,2-1-6 16,4-2 8-16,5 2-5 15,3-5-4-15,0 0 0 0,11-3-6 16,6 0 6 0,4-3 0-16,2-5 2 15,-3-1-2-15,0-4 0 16,-1-5 0-16,-2-2-6 0,-4 0 14 16,3-5 2-16,-2-10 22 15,0-2-9-15,0-3 7 16,-3 0-30-16,-1-4 17 15,-4 2-10-15,-1-1-2 16,-2 2 9-16,-2-6 6 16,-1 2-4-16,0-3-4 15,0 2-8-15,-6-3-4 16,-4 2 0-16,-7 5 3 0,0 1-3 16,0 6 0-16,-4 7 2 15,-1 8 3-15,-4 0-4 16,-2 7-2-1,-3 13-1-15,4 2-30 16,3 2-34-16,3 1-9 0,11 1-16 16,2-1-26-16,7-4-109 15</inkml:trace>
  <inkml:trace contextRef="#ctx0" brushRef="#br0" timeOffset="56412.8814">23796 4450 583 0,'0'0'214'0,"0"0"-91"16,0 0 0-16,0 0-84 16,0 0-30-16,0 0-9 15,-7-9-52-15,7 9-34 16,0 9-113-16,0 0-20 16</inkml:trace>
  <inkml:trace contextRef="#ctx0" brushRef="#br0" timeOffset="57415.8829">24094 4113 421 0,'0'0'105'0,"0"0"-52"0,0 0-1 16,0 0-16-16,0 0-18 15,0 0-18-15,0-13-7 16,0 27 7-16,-1 9-8 16,-4 6 16-16,1 2-8 15,-2 4 0-15,0-3 0 16,2 0 1-16,-2 0 1 15,3-4-2-15,-3-5 0 0,5-2-3 16,-1-9-3 0,2-4-8-16,0-6-9 0,0-2 16 15,0 0-10 1,6 0 14-16,6 0 3 0,0 0 0 16,2 0 10-16,-1-5-8 15,1-1-1-15,1 2 7 16,3-3-5-16,-3 4-3 15,1-2 0-15,-3 1 6 16,-3 2-9-16,0 0 3 16,1 1 0-16,-3-1-5 15,-1 2-31-15,-1-3-44 16,0 0-2-16,-2-2-56 16,-2-2-70-16</inkml:trace>
  <inkml:trace contextRef="#ctx0" brushRef="#br0" timeOffset="57829.1913">24253 4215 391 0,'0'0'168'15,"0"0"-128"-15,0 0-19 16,0 0-21-16,0 0 0 0,0 0 2 16,0 28 1-16,4-9 15 15,2 1 14-15,1 1-18 16,-1 1 5-16,1 2-13 16,-4 0-5-16,1 0 20 15,-1-1-8-15,-1-2 3 16,-1-3-12-16,-1-4 5 15,0-1 1-15,0-3-6 16,0-2-1-16,0-3 7 16,0-2-5-16,0-1-5 15,0-1 0-15,0-1 3 16,0 0-11-16,0 0 8 16,0 0-20-16,0 0 4 15,0 0-47-15,0 5-12 0,0 0-61 16,0-1 17-16</inkml:trace>
  <inkml:trace contextRef="#ctx0" brushRef="#br0" timeOffset="58810.1723">26650 3816 586 0,'0'0'71'0,"0"0"3"16,0 0-12-16,0 0 9 15,0 0-53-15,0 0-18 16,-11 0-1-16,11 0-126 16,0 9-26-16,0 5 13 15,0 3-129-15</inkml:trace>
  <inkml:trace contextRef="#ctx0" brushRef="#br0" timeOffset="59032.0432">26582 4325 429 0,'0'0'21'16,"0"0"18"-1,0 0 39-15,-7 109-52 16,1-65 1-16,0 3-25 0,-3 7 0 16,-4 7 1-16,2 6-3 15,2 3-20-15,2-2-86 16,4-7-178-16</inkml:trace>
  <inkml:trace contextRef="#ctx0" brushRef="#br0" timeOffset="60600.9995">27139 3687 449 0,'0'0'69'0,"0"0"21"16,0 0-24-16,0 0-11 16,0 0 12-16,0 0-37 15,-15-13-30-15,15 18 0 0,0 17-2 16,0 9 2-16,0 8 0 15,0 3 9-15,0 4-6 16,0 4 3-16,0 5-5 16,0 6 9-16,0-2-6 15,0-3-4-15,0-3 0 16,0-4 6-16,0-7-7 16,-4-7 1-16,-1-7 0 15,2-5-7-15,3-5 7 16,0-6-51-16,0-4-44 0,0-8-46 15,0 0-95 1,0-20-82-16</inkml:trace>
  <inkml:trace contextRef="#ctx0" brushRef="#br0" timeOffset="60985.7798">27043 3800 545 0,'0'0'27'15,"0"0"11"-15,0 0-24 16,10-95 26-16,9 69-19 16,6-1-9-16,2 4 7 15,4 3-12-15,-1 3 2 16,1 5-9-16,1 5 1 0,-4 7-4 15,-2 0 3-15,-4 0 0 16,-4 15-6-16,-8 9-2 16,-5 6 8-16,-4 2 0 15,-1 4 8-15,0-4-5 16,-9 0-3-16,-7-4 3 16,-4 2 3-16,-2-3 3 15,-2-6-9-15,3-2 0 16,3-6-11-16,5-2 4 15,1-3-41-15,5-2-49 16,1-5-24-16,4-1-130 16</inkml:trace>
  <inkml:trace contextRef="#ctx0" brushRef="#br0" timeOffset="61361.228">27682 3582 556 0,'0'0'31'16,"0"0"-25"-16,0 0 5 15,0 0 6-15,-84 102-16 0,66-62 23 16,-1 3 4-1,1 7-6-15,5 2 19 0,0 7-30 16,5 4 5-16,3 0-5 16,5-4-2-16,0-5 8 15,0-8-17-15,10-6 3 16,3-11 4-16,0-3-7 16,2-6 0-16,-1-7-1 15,-3-4 0-15,0-4-3 16,-4-3-8-16,0 0-35 15,0-1 3-15,-1 0-33 16,-3-1-65-16,-3 0-112 0</inkml:trace>
  <inkml:trace contextRef="#ctx0" brushRef="#br0" timeOffset="61682.0373">27697 3788 527 0,'0'0'39'0,"0"0"-39"16,0 0-4-16,0 0 4 0,0 0 11 15,0 0 12-15,48 47 8 16,-31-29-19-16,1 2 15 16,0-4-21-16,-1 4-6 15,-7-5 3-15,-1-1-3 16,-3-2 0-16,-3-3-15 16,-1 2-41-16,-2-5-45 15,0-3-138-15</inkml:trace>
  <inkml:trace contextRef="#ctx0" brushRef="#br0" timeOffset="62156.7833">28005 3776 522 0,'0'0'50'0,"0"0"-40"16,0 0-13-16,0 0 3 16,0 0 0-16,0 0-3 15,-72 40-11-15,58-29 13 16,1 1 1-16,2 1 0 16,4-2-3-16,-4-2 3 15,5 1 0-15,3-3-3 0,-1 3 3 16,2 0-1-16,2 1-1 15,0 3 1-15,0 2-1 16,0 1 4 0,0 3-2-16,0 1 19 0,0 1-17 15,0 0 6-15,0 2 0 16,0 2-6-16,0-2 21 16,0 0-19-16,0-3 4 15,0 0 20-15,0-4-18 16,3-2 4-16,0-1-4 15,-1-6-5-15,1-2 6 16,-3-3-11-16,1-1 1 0,1 1-1 16,1 0-2-16,3 1-12 15,-2 0-38-15,1-4-65 16,-5 0-52-16</inkml:trace>
  <inkml:trace contextRef="#ctx0" brushRef="#br0" timeOffset="62649.4232">28167 3670 273 0,'0'0'85'0,"0"0"-24"16,6 76-2-16,-6-43-13 16,1 4-14-16,-1-1-7 15,2 7-11-15,-1 0 26 0,-1 3-15 16,0-2-5-16,0-2 10 16,0-5-19-16,2 2 10 15,-1-5-7-15,1-1-10 16,2-2 9-16,-3-5-13 15,1-4 0-15,1-1-1 16,0-4-2-16,0 0-16 16,0 4-24-16,0-1-30 15,-1-5-15-15,1-4 11 16,-3-11-307-16</inkml:trace>
  <inkml:trace contextRef="#ctx0" brushRef="#br0" timeOffset="63030.2055">28386 3897 520 0,'0'0'40'0,"0"0"-30"16,0 0-10-16,0 0 10 15,0 0 6-15,0 0 16 16,82 67-17-16,-57-47 12 16,3-1-4-16,0-2-15 15,-3-2 13-15,0-3-18 16,-4-4-3-16,-3-1 1 15,0-2 3-15,-4-1-8 16,-1 0-4-16,-3 2-35 16,0-2 14-16,-4-1-21 15,1 2-18-15,-3-2-25 16,-2-1-125-16</inkml:trace>
  <inkml:trace contextRef="#ctx0" brushRef="#br0" timeOffset="63328.033">28722 3841 422 0,'0'0'61'15,"0"0"-58"-15,0 0-1 16,0 0 12-16,0 0 10 15,-88 68 13-15,69-39-4 16,-1 0-13-16,-3 4 14 16,2-1-5-16,-1 0-12 15,3-3-1-15,2-4-14 16,6-3-2-16,3-5 0 0,5-6-15 16,1-2 10-16,2-4-41 15,0-4-50-15,5-1-21 16,7 0-52-16</inkml:trace>
  <inkml:trace contextRef="#ctx0" brushRef="#br0" timeOffset="63736.9776">28868 3577 39 0,'0'0'411'16,"0"0"-408"-16,0 0-3 15,0 0 42-15,0 0-10 16,53 73 4-16,-36-42 9 15,1 1-26-15,0 4 28 16,1 0-15-16,0 4-15 0,-2 1 12 16,-1 6-26-16,-2 1 13 15,-3 0 6-15,-5 2-7 16,-3-6 4-16,-3 2-3 16,0-3 1-16,0 0 2 15,-3-1-14-15,-4-6 1 16,0-8-6-16,2-8-8 15,4-7 4-15,1-1-36 16,0-6-75-16,0-6-50 16</inkml:trace>
  <inkml:trace contextRef="#ctx0" brushRef="#br0" timeOffset="64496.5929">29429 3797 56 0,'0'0'462'0,"0"0"-436"16,0 0-15-16,0 0 10 15,0 0-8-15,0 0 1 16,102 0-11-16,-72 0 20 16,0 0 1-16,-2 0-10 15,-2 0 0-15,-5 0-14 16,-3 0 0-16,-9 0-2 15,-3 0-6-15,-5 1-27 16,-1 1-52-16,0 3-88 16,-9-3-54-16</inkml:trace>
  <inkml:trace contextRef="#ctx0" brushRef="#br0" timeOffset="64706.0375">29469 3934 388 0,'0'0'80'15,"0"0"-76"-15,0 0 0 16,0 0-2-16,98-4-2 16,-80 4 5-16,0 0-12 15,-2 0 4-15,-4 0-54 16,2 0-73-16,-7 0-156 15</inkml:trace>
  <inkml:trace contextRef="#ctx0" brushRef="#br0" timeOffset="65170.2911">29725 3101 332 0,'0'0'40'0,"0"0"-38"15,0 0 39-15,98-11-2 16,-63 10 5-16,2 1-13 15,1 0-11-15,-1 0 1 16,-1 1-10-16,-2 5 1 0,-6-2-5 16,-5 2-4-16,-4-2-6 15,-8-1-1-15,-5-3-32 16,-4 4-16-16,-2-4-41 16,0 0-92-16</inkml:trace>
  <inkml:trace contextRef="#ctx0" brushRef="#br0" timeOffset="65948.8458">29806 3154 238 0,'0'0'4'0,"0"0"35"16,0 0 11-16,0 0 26 15,10 81-29-15,1-53-18 16,-2 1 48-16,0 3-65 16,2 2 26-16,-3 4-19 15,0 0-12-15,-2 1 12 16,-2 5-17-16,2 5 3 16,-2 1 3-16,1 0-6 15,1-3-2-15,1-1 0 16,2-5 2-16,0 2-4 15,0 3 2-15,1 0 0 16,-1 3 2-16,1-2-2 16,-3-2 0-16,3 0 0 0,-2 1 1 15,-1-6-1-15,4-1 0 16,-4-3 2-16,1-2-4 16,2-1 6-16,-3 1-6 15,2 0 2-15,-2 0 0 16,-4 2 2-16,1-2-2 15,-4-2 0-15,0 1 0 16,0-2 3-16,0 0-4 16,0-3 1-16,-1-4-1 15,-1-2 1-15,2 2 0 16,0-4 1-16,0 2-2 16,0 0 0-16,0-2 0 15,3-3-13-15,6-3 14 0,-3-4-7 16,1-3 7-16,1-1 0 15,1 1-2-15,1-3 7 16,2-3-6-16,3-1 1 16,0 0 0-16,-2 0 6 15,2 0-2-15,2 0 6 16,-1 0 14-16,3-5-18 16,1-2 0-16,-2 3 0 15,0-2 2-15,-3 2 8 16,1-1-3-16,-2 1-2 15,0 1 16-15,0 0-26 16,-2 3 10-16,-3-2 3 0,0-1-2 16,-3 3 28-16,1 0-22 15,-4 0-11-15,0 0 0 16,-3 0-6-16,0 0-2 16,0 0-8-16,0 0-80 15,0 5-22-15,0-2-1 16,-3-3-223-16</inkml:trace>
  <inkml:trace contextRef="#ctx0" brushRef="#br0" timeOffset="67076.0496">30030 3149 307 0,'0'0'108'0,"0"0"-84"16,0 0 12-16,0 0 18 16,0 0-9-16,0 0-25 15,82-39 1-15,-69 33-16 16,2 2-3-16,-1 0 17 15,-1 1-14-15,-3 1 8 16,1 1-3-16,-1 1-5 0,-2 0-5 16,-2 0 6-1,-3 0-6-15,0 0 13 0,1 0-13 16,-1 0 2-16,1 0-2 16,1 0-13-16,3 0-12 15,-2 0-37-15,1 0-93 16,-6 0-210-16</inkml:trace>
  <inkml:trace contextRef="#ctx0" brushRef="#br0" timeOffset="68060.1273">30234 3370 315 0,'0'0'55'15,"0"0"9"-15,0 0-23 16,0 0 25-16,0 0-28 16,0 0-31-16,-9-25 14 15,6 25-10-15,-3 0-7 16,-1 0-3-16,-1 0 1 15,-1 12-2-15,-4 3 0 0,1 5 3 16,-1 1 6-16,0 0 9 16,4 1-8-1,1-2-1-15,3 4-4 16,2-2-6-16,3 1 1 0,0 0 0 16,0 4 2-16,9-4-1 15,4 2-1-15,1-2 1 16,1-7-1-16,1-5 0 15,1-2-2-15,1-6 2 16,1-1 13-16,-1-2-13 16,-2 0 6-16,2 0 11 15,-3-7-14-15,1-6 2 16,-2-2 0-16,-1-5 2 16,-2-1 2-16,-4-5 11 15,-2-1 2-15,-1-1-3 0,-4-2-17 16,0-2 11-1,-10 0 12-15,-7 6-24 0,0-1 8 16,-6 8-6-16,4 2 1 16,-4 10-4-16,-2 2-1 15,-2 5-1-15,-3 0-19 16,2 9-15-16,2 8-26 16,4 3-7-16,3 1-78 15,7-4-111-15</inkml:trace>
  <inkml:trace contextRef="#ctx0" brushRef="#br0" timeOffset="68443.8998">30458 3657 656 0,'0'0'111'16,"0"0"-56"-16,0 0-42 15,0 0-13-15,0 0-7 16,0 0-26-16,0-2 14 16,0 2-4-16,3 2-92 15,2 1-101-15,0-1 19 16</inkml:trace>
  <inkml:trace contextRef="#ctx0" brushRef="#br0" timeOffset="69169.0537">30895 3391 463 0,'0'0'49'0,"0"0"-47"16,0 0-4 0,0 0 2-16,-93-7 0 0,66 12 16 15,1 6-4-15,-3 6 6 16,2-1 4-16,5 2-20 16,7 2-1-16,6-2-1 15,3 3-1-15,6-1-5 16,0 0 6-16,10-2-6 15,10-2-1-15,5-4-5 16,1-4 1-16,2-7 6 16,-1-1 2-16,-3 0 3 0,-3-7 6 15,-3-6 3-15,-5-1 10 16,-3-2-15-16,-2 0 22 16,-5 2 2-16,-3-1 6 15,0 5 3-15,0 2-36 16,0 1 0-16,0 6 20 15,0 1-20-15,0 0-2 16,0 0-2-16,1 0-41 16,5 8 33-16,5 7 8 15,1 5 3-15,0 4 0 16,1 3 1-16,-2 1-1 16,-1 4 0-16,-3-2 1 15,1-2 4-15,-5-6-5 0,-3-5 0 16,0-3 24-16,-2 1-5 15,-11-2 24-15,-8 3 2 16,0-4-36-16,-1-3 9 16,-1-3-18-16,6-2-1 15,1-4 0-15,5 0-31 16,3 0-55-16,1 0-45 16,5 0-296-16</inkml:trace>
  <inkml:trace contextRef="#ctx0" brushRef="#br0" timeOffset="70360.9292">31752 3466 179 0,'0'0'19'0,"0"0"-7"16,0 0 22-16,0 0 3 0,0 0 29 16,0 0-24-1,-19 77-14-15,19-60 5 0,0 0-13 16,0 1 1-16,2 3 6 16,5 1-9-16,0 4 5 15,2-3-12-15,5-3 4 16,1-2 20-16,2-5-14 15,2 1-4-15,0-6 17 16,-1-2-20-16,1-1 21 16,1-5-4-16,-1 0-11 15,3 0 22-15,2-7-29 16,1-5-1-16,-1-6 8 0,-4-6-15 16,-4 1-1-1,-5-5-1-15,-4-2 9 16,-4-1 1-16,-3 0-5 0,0 1 3 15,-6 2 3-15,-9 4-6 16,-9 5-2-16,-5 4-6 16,-4 9 0-16,-8 3-4 15,0 3 3-15,2 0-1 16,1 9-2-16,6 6-17 16,5 0 2-16,6-1 0 15,6 0-26-15,6-3 13 16,5-4-50-16,1 0 11 15,3 1 4-15,0-2-37 16,0 1 4-16,6-6-113 16</inkml:trace>
  <inkml:trace contextRef="#ctx0" brushRef="#br0" timeOffset="70767.3273">32303 3652 656 0,'0'0'113'0,"0"0"-113"16,0 0 4-16,0 0-2 15,0 0-2-15,0 0 0 16,0-2 1-16,1 2-4 16,2 0-14-16,0 0-40 15,2 2-3-15,-2 1-194 16</inkml:trace>
  <inkml:trace contextRef="#ctx0" brushRef="#br0" timeOffset="71238.0505">32525 3531 144 0,'0'0'433'0,"0"0"-425"0,0 0-8 16,37-89 43-16,-32 63 16 16,1 1-16-16,-5 1-11 15,1 5 16-15,1 6 10 16,-3 5-21-16,0 4 3 16,0 2-26-16,0 2-4 15,0 0-10-15,0 0-8 16,0 2 0-16,0 13-7 15,4 7 15-15,3 5 1 16,1 2-1-16,0 1 0 16,-1-1 1-16,2 1 1 15,-3-5-3-15,0 1 1 0,-1-1 0 16,-1-4 0-16,3 1 0 16,-4-3 0-16,-1-3 0 15,-1-1-17-15,-1-1-2 16,2-1-17-16,-2 2-23 15,0-4-2-15,0 0-28 16,0-4-84-16,-2-6-235 16</inkml:trace>
  <inkml:trace contextRef="#ctx0" brushRef="#br0" timeOffset="72505.8621">32707 3103 309 0,'0'0'312'0,"0"0"-285"16,0 0-26-16,0 0 42 15,0 0-23-15,0 0-2 0,-1 0 30 16,1 0-24-1,1 0-12-15,12 0 27 0,1 0-32 16,4 0-6-16,4 0-1 16,1 3 0-16,4 0-6 15,2 1-4-15,1-1-6 16,-2 2 8-16,1 1-19 16,-5 2-2-16,-1 1 17 15,-3-1-4-15,-4 0 0 16,-4 1 3-16,-3 0 13 15,-2-2-2-15,1 0 0 16,-2 0 2-16,4 1 0 16,-2 1-1-16,-1 1-2 0,1-2 3 15,1 4 0-15,-2 1-1 16,1 3 5-16,-2 3-4 16,-3 0 0-16,2 2 4 15,-3 0 11-15,2 4-10 16,0-2 4-16,-4 4 2 15,0 2-10-15,1-1 8 16,-1 5-8-16,0 4 4 16,2 4-1-16,1 3 12 15,3-1-13-15,2-4 0 16,-2-1 1-16,0-6-1 16,-1 1 10-16,-1-1-6 0,0-2 5 15,-3 4-12-15,6-4 2 16,1 1-2-16,2 1 0 15,3-1 0-15,-3 1 0 16,0 1 4-16,-1-2-2 16,-3 3-2-16,1-2 0 15,-1 1 1-15,-1-3 0 16,2-1-1-16,-1-2 0 16,-3-2 1-16,5 0-6 15,-1 0 5-15,-1-3-5 16,0-2 0-16,-1-2-13 15,-1 0 18-15,4-1-4 16,2 0-2-16,0-1-2 16,-2-1 6-16,4-1-24 15,-6-1 19-15,-3-2 6 16,0-3-1-16,-3-4 2 0,0-1 0 16,0-2 3-16,0-1 7 15,0 0 4-15,0 0 21 16,0 1-11-16,0 2 6 15,-6-1-16-15,-6-1 0 16,-5-1 19-16,-5 3-15 16,-3-2-11-16,-5-1 11 15,-6 2-11-15,-1-2 17 16,-2 0-6-16,4 5-15 16,3-3 18-16,5-1-20 15,5 1 0-15,4-2-2 16,6 0 3-16,1 0-5 15,6 0 2-15,-2 0-16 0,3-3 9 16,1-4-38-16,3-2-41 16,0-2-81-16,-3-2-154 15</inkml:trace>
  <inkml:trace contextRef="#ctx0" brushRef="#br0" timeOffset="73187.3246">32088 4335 540 0,'0'0'15'0,"0"0"-8"16,0 0-2-16,0 0 23 15,0 0 15-15,0 0 14 16,-64 17-19-16,53-3 6 16,1 4 14-16,1 3-33 15,6 2-16-15,3 2-9 16,0 2 0-16,0-1-1 15,12-1 5-15,7-3-4 16,2-5 0-16,2-5 10 16,4-5-10-16,-2-6 0 15,3-1 0-15,0 0 16 16,-4-14-5-16,-4-6-10 16,-4-5 2-16,-7-3 6 0,-6-2-15 15,-3-2 6-15,0-4 0 16,-6 2 3-16,-7 4-2 15,-4 2 4-15,1 6 21 16,-2 3-8-16,-3 9-7 16,3 3-11-16,-3 4-13 15,2 3 9-15,2 0-13 16,1 0-13-16,3 12-7 16,-2 3-44-16,3 5 8 15,3-3-17-15,7 0-90 0</inkml:trace>
  <inkml:trace contextRef="#ctx0" brushRef="#br0" timeOffset="73420.1926">32501 4536 531 0,'0'0'470'16,"0"0"-418"-16,0 0-44 16,0 0-8-16,0 0-6 15,0 0-16-15,3-1 18 0,-1 1-3 16,1-1-66-16,0-4-139 16,0 1-265-16</inkml:trace>
  <inkml:trace contextRef="#ctx0" brushRef="#br0" timeOffset="74117.0707">32606 4241 222 0,'0'0'244'16,"0"0"-232"-16,0 0 55 15,0 0-39-15,43 72 0 16,-25-50-2-16,3-1-23 15,2 1 17-15,2 0-8 16,0-2-11-16,-3-1 9 16,0 0-10-16,-3-2 0 15,-6 0 1-15,-3 0-1 16,-4-3-8-16,-3-3 2 16,-1-4 5-16,-2-3-1 0,0-1 4 15,0-1 10-15,-12-2 31 16,-10 0-11-16,-5 0 2 15,-2 0-10-15,2 0-22 16,2-11 18-16,1-3-20 16,5 1 1-16,7 1-2 15,4-1-3-15,4 1 1 16,4 0-11-16,0 2-4 16,0 0-2-16,7-1 2 15,7 1 3-15,4-1 11 0,1 0-7 16,4 0 9-16,-1-1-5 15,2-1 3-15,-5-4 1 16,3 0 6-16,-2 0 6 16,-8-4 28-16,-5 0 5 15,-7-3 14-15,0 3-25 16,-1-1-9-16,-14 3 34 16,-9 2-21-16,-4 3-28 15,-5 6-3-15,-9 8 3 16,-6 0-10-16,-7 8 3 15,-4 12-14-15,-3 6-1 16,0 6-84-16,1 0-63 16,4 0-52-16</inkml:trace>
  <inkml:trace contextRef="#ctx0" brushRef="#br0" timeOffset="75153.7752">30413 4370 589 0,'0'0'81'15,"0"0"-26"-15,0 0 3 16,0 0-39-16,0 0-15 15,0 0 10-15,-25-7-12 16,16 7 13-16,-5 14-5 16,4 4-7-16,1 7 18 0,0 1-20 15,6 6 5-15,3-1-3 16,0 2 6-16,0-3-10 16,10-3 1-16,4-6 0 15,4-3-1-15,-2-7 1 16,3-5 0-16,0-6 10 15,3 0 2-15,2-7 17 16,-1-11-23-16,-4-5-5 16,-3-4 9-16,-4 0-6 15,-8-3-4-15,-4-1 0 16,0 0 6-16,-3 2-6 16,-10 4 1-16,-5 4-1 15,0 5 18-15,2 5-13 16,-3 5-5-16,2 3 0 0,-2 3-4 15,-1 0 0-15,2 3 3 16,3 8-21-16,3 2 1 16,6 1-61-16,6 0-34 15,0 2-1-15,0-5-65 16,8-1-109-16</inkml:trace>
  <inkml:trace contextRef="#ctx0" brushRef="#br0" timeOffset="75380.2084">30768 4601 771 0,'0'0'100'16,"0"0"-51"-16,0 0-6 15,0 0-43-15,0 0-15 16,0 0-16-16,3-5-89 16,3 2-21-16,1 3-182 15</inkml:trace>
  <inkml:trace contextRef="#ctx0" brushRef="#br0" timeOffset="76119.322">30983 4461 573 0,'0'0'92'0,"0"0"-12"0,0 0-41 16,0 0 7-16,0 0-5 15,0 0-37-15,-30-56 36 16,30 45-13-16,0 1-24 15,3-1-5-15,9 2 5 16,6 1-3-16,1 2 0 16,2 3 1-16,0 2-1 15,-3 1 0-15,0 0 0 16,-5 0-14-16,0 3 7 16,-3 9-11-16,-1 5 16 15,-1 5-20-15,-3 2 16 16,-4 2-2-16,1 2 8 0,-2 3-10 15,0-2 10 1,0-2 0-16,-8 0 0 0,-2-6 3 16,0 1-5-16,-4-2 2 15,1-1 0-15,-2-5-9 16,0 3-17-16,4-6 4 16,5-6 12-16,1-1-29 15,3-2 9-15,2-2-14 16,0 0 8-16,0 0 15 15,3 0 15-15,9 0 6 16,1 0 0-16,2-5 3 16,2 1 8-16,0 1-1 15,3 0-4-15,1 1 33 16,1-1-31-16,0 1 12 0,0 2 14 16,-2 0-25-16,-2 0 25 15,-3 0-22-15,-3 0-3 16,-6 0 24-16,0 0-27 15,-3 0-2-15,2 0-4 16,-2 0-64-16,-2 0-29 16,-1 0-120-16</inkml:trace>
  <inkml:trace contextRef="#ctx0" brushRef="#br0" timeOffset="87353.3296">30960 3178 201 0,'0'0'54'16,"0"0"-21"-16,0 0 16 15,0 0 23-15,0 0-6 16,0 0-12-16,0 0-1 16,0 0-27-16,-20-34 0 15,20 27-9-15,0 2-13 16,0 3 4-16,0-1-4 0,-2 1-4 16,1 0 13-1,-1-1-12-15,1 1-1 0,-1 0 3 16,1-1 5-16,-3 0-8 15,0-1 0-15,1 1 2 16,-4 0-1-16,1-1 0 16,-2-1-1-16,-2 1 0 15,-1-2 7-15,-2 2-2 16,1-2-3-16,0 2 4 16,0-1-8-16,0 0 5 15,-1 0-3-15,-2 3 0 16,1-1 0-16,-3 1-2 15,-2 2 2-15,-3-2 0 16,-6 2-1-16,-2 0 1 16,-3 0 0-16,-1 0-2 0,3 0 4 15,-5 0-2-15,-4 0 3 16,-2 0-2-16,-1 0-1 16,2 0 3-16,4 2-3 15,6 3 0-15,1-2 4 16,3 1-8-1,5 2 4-15,4-2 0 0,1-2 3 16,2 2-1-16,-1 2-2 16,1-1 0-16,-1 1 1 15,2 0-2-15,1 1 1 16,-1 0 0-16,1 1-2 16,2 1 3-16,-1-2-1 0,1 0 0 15,0 1 1-15,-4 2-2 16,2 2 1-16,-3-1 0 15,0 2 1-15,-1-1-1 16,0 2 0-16,1 2 0 16,1-2 7-16,2 1-2 15,4-1-5-15,4 2 1 16,0 1 1-16,4 0 1 16,1 1-3-16,0 1 0 15,0-2 4-15,0 2-5 16,0 0 1-16,0 1 0 15,0 0 21-15,0-1-20 16,0 3 5-16,0 1-1 16,0 4 0-16,0-2 4 15,0 1 0-15,0-1-3 0,0-2 7 16,0-1-9 0,0 0-4-16,0-5 0 0,0 0 5 15,1 0-5-15,9-1 0 16,0 2 2-16,5 1 9 15,0 1-8-15,1-1-2 16,1 0-1-16,1-2 12 16,-3-3-11-16,2 2-1 15,0-3 2-15,-2 2 1 16,1-2-1-16,1 0-2 16,2-1 0-16,-1-2 11 15,6 1-11-15,-1-2 1 0,1 0 2 16,3 1 5-1,-4-2 0-15,4-2-8 0,1-1 0 16,-1 1 6-16,1-4 0 16,0 1-6-16,-4-1 4 15,-1 0-6-15,-2-1 2 16,-2 1 0-16,-1 0-3 16,-3 1 9-16,-3-1-7 15,-2 1 1-15,-1 0 0 16,2-2-4-16,2 4 6 15,0-2-2-15,2 0 0 16,0 0 3-16,4 0-3 16,-2 0 0-16,1-1 2 0,0 0-8 15,3-1 6 1,1-1 0-16,3 0-7 0,0 0 23 16,-2 0-16-16,1 0 8 15,-3 0-8-15,-2 0 21 16,-4-4-17-16,0 0 0 15,0 0-2-15,-2-2 8 16,2-1-5-16,-1 0-5 16,0 2 3-16,2-3 3 15,0-1-3-15,0 1-3 16,-1-1 0-16,0-6 9 16,1 3-12-16,-2-2 3 0,1-3 0 15,-5 0 15 1,1 1-11-16,-1-2-4 0,-1 1 1 15,-3 0 5-15,0 1 4 16,1-1-10-16,-1 0 2 16,1 1-2-16,-1 0 3 15,2-1-3-15,-3 0 0 16,1-2 0-16,3 2 0 16,-3 0 0-16,3 0 3 15,-5 2-3-15,1-2 0 16,-1 2 0-16,-1 0 0 15,-1-1 2-15,-1 0-2 16,-1 2 3-16,0-3-2 16,0 5 8-16,0-1-5 15,0 1-4-15,0 3 0 0,0-4 2 16,0 3-4-16,0 0 2 16,0 1 0-16,0-1-4 15,-3 3 7-15,-1-3-3 16,-4 1 0-16,2-2 5 15,-1 0-6-15,-2-2 1 16,1 1 0-16,-1 0 1 16,-1-1 1-16,1-1-2 15,-2 1 0-15,0 3-2 16,0-1-4-16,1 5 6 16,-2-3 0-16,3 2-8 15,-3 1 8-15,5-1 0 16,1 3-1-16,-1-2-2 15,1 4-2-15,-2-3 5 0,2 5 0 16,-2-1-8-16,2-2 7 16,-1 1 1-16,1-1 0 15,0 3 0-15,1-3-2 16,1 3 2-16,-1 0 0 16,1 0 0-16,3 0 3 15,1 0-3-15,0-3 0 16,-2 3-14-16,-1 0-27 15,-3 0-72-15,-3 3-63 16,-1-3-145-16</inkml:trace>
  <inkml:trace contextRef="#ctx0" brushRef="#br0" timeOffset="93020.1309">30124 2301 404 0,'0'0'0'0,"0"0"10"0,0 0 22 15,0 0 25-15,0 0 21 16,0 0-35-16,0 0-4 16,0 0-5-16,0-7-23 15,0 6 20-15,0 1-10 16,0 0-3-16,0-2 9 15,0 2-20-15,0 0 7 16,0 0-14-16,0 0 7 16,0 0-3-16,0 0-4 15,0 0-10-15,0 0 0 0,8 5-5 16,6 6 15 0,4 4 0-16,1 4 1 0,4 0-2 15,-1 1 1-15,-2-4 0 16,-3-3-1-16,-1-2-2 15,-8-5 3-15,-2-4-5 16,-4 0-1-16,-2-2-6 16,0 0-18-16,0 0-13 15,0 0-42-15,-6 0-158 16</inkml:trace>
  <inkml:trace contextRef="#ctx0" brushRef="#br0" timeOffset="93479.4181">30337 2263 541 0,'0'0'56'0,"0"0"-46"15,0 0 14-15,0 0-11 16,0 0-4-16,0 0-9 15,-40 8 0-15,34 9 3 16,0-3-2-16,-2 1-1 16,5 2 0-16,0-2 0 15,2 0 3-15,-1-2-5 16,-1-1 2-16,2 1 0 0,-4-4 6 16,1 3 0-16,-3 2-2 15,2 0 7-15,-3 2-8 16,2 1-3-16,0 2 0 15,-1 6 1-15,1 6-1 16,3-5 0-16,0 1 0 16,3-5-1-16,0-8 1 15,0-2-1-15,0-4-2 16,0-2 3-16,0-3-4 16,2 0 4-16,-1-3 0 15,-1 0 2-15,0 0 2 16,0 0-8-16,2 0 2 15,-1 0-42-15,1 0-68 16,1 0-165-16</inkml:trace>
  <inkml:trace contextRef="#ctx0" brushRef="#br0" timeOffset="93851.2019">30383 2685 560 0,'0'0'20'16,"0"0"-8"-16,0 0 34 15,0 0-24-15,0 0 6 0,41-86-5 16,-30 71 0-16,-2 4 0 15,-1 5-3-15,-5 3-6 16,0 3-14-16,-2 0-6 16,1 3-3-16,2 8 5 15,-1 1 8-15,2 4 4 16,-1 1-3-16,1 0 6 16,-2 0 7-16,-2 0-14 15,2-3-2-15,1-1-2 16,-4-2 1-16,3 0-10 15,-1-1-34-15,-1-3-66 16,2-4-108-16</inkml:trace>
  <inkml:trace contextRef="#ctx0" brushRef="#br0" timeOffset="94873.1523">32130 2334 501 0,'0'0'0'16,"0"0"-1"-16,0 0 1 15,0 0 44-15,0 0-2 16,0 0-4-16,64 65-9 0,-42-53 20 16,1 0-20-16,-3-4-10 15,-1-2-6-15,-5-2-8 16,-3-2-9-16,-4 3 4 15,-1-1-18-15,-6-4-12 16,0 1-30-16,0-1-70 16,0 0-149-16</inkml:trace>
  <inkml:trace contextRef="#ctx0" brushRef="#br0" timeOffset="95321.6333">32424 2377 515 0,'0'0'64'0,"0"0"-64"16,0 0 0-16,0 0 2 16,0 0 18-16,0 0-13 15,-68-4-2-15,61 4-5 16,0 4 0-16,2 2 0 15,-1 3 3-15,2-2-1 16,-1 0-2-16,2 1 3 16,3 1-1-16,0 3-2 15,0 1 5-15,0 3-1 16,0-2 12-16,0 3-15 16,5-2 8-16,1 1 3 0,-2 0-10 15,-1-3 7-15,0 3-4 16,-1 0-4-16,-2-2 13 15,0-1-11-15,0-1 5 16,0-1 5-16,0-2-11 16,-2 0 7-16,-1-1-9 15,0-1 5-15,2-2-1 16,-1-3-4-16,2 1-5 16,0-3-16-16,0 0-40 15,0 0-44-15,3 0-42 16,5 0-72-16</inkml:trace>
  <inkml:trace contextRef="#ctx0" brushRef="#br0" timeOffset="95826.3542">32512 2588 542 0,'0'0'39'16,"0"0"-33"-16,0 0 13 16,0 0 24-16,0 0-27 15,0 0 22-15,36-17-16 16,-25 17-1-16,-2 0-4 16,2 0-16-16,0 0 11 0,0 0-12 15,-2 0 4-15,1 5-5 16,-4 1 5-16,-1 2-4 15,-2-1 0-15,-3 1 0 16,0 1-2-16,0 3 2 16,-2 2 0-16,-10 0-1 15,-2 2 4-15,2-2-2 16,-3-2-1-16,7-2-8 16,1-2 5-16,1-1-7 15,3-2-6-15,3 1 11 16,0-3-28-16,0 0 23 15,0-1-5-15,3 0 12 16,7 2 3-16,1-1 9 16,2 0-2-16,1-3 17 0,0 0-18 15,1 3 5 1,3-3-2-16,-1 4-6 0,-1-1-5 16,-2-2 2-16,0 0-25 15,-5 1-26-15,-4-2-87 16,-5 0-198-16</inkml:trace>
  <inkml:trace contextRef="#ctx0" brushRef="#br0" timeOffset="97288.1907">20688 5867 419 0,'0'0'198'16,"0"0"-179"-16,0 0 24 15,0 0 54-15,0 0-35 16,0 0-29-16,-4 0-6 16,9-5 21-16,6-10-15 15,5-4-30-15,2 0 12 16,0-2-15-16,-3 1 0 16,-2 1-12-16,-2-1 12 15,-2 3-2-15,-5 2-7 16,-1 6-4-16,-3 4 9 15,0 5 4-15,0 0-7 16,0 0-15-16,0 9-35 0,0 9 48 16,0 13 8-16,0 3 1 15,0 9-2-15,3 10 2 16,3 5-14-16,2 1 2 16,-1 3-5-16,2-6 12 15,-5-3 4-15,-2 1 1 16,-2-6-1-16,0-7 1 15,0-7 0-15,0-6 1 16,-9-8 6-16,2-8-7 16,-1-4 0-16,3-3 2 15,-1-5 10-15,2 0 4 16,0-9-9-16,1-13-7 0,3-10-50 16,0-7 27-16,0-7-14 15,13 1 10-15,-1-3 3 16,4 0-11-16,1-2 20 15,2 0-10-15,1 3 25 16,4 5 6-16,1 5-2 16,2 7 14-16,-1 7-20 15,1 4 8-15,-2 5 11 16,-5 5-17-16,-2 6-2 16,-4 3 2-16,-3 0-2 15,-3 3 2-15,-2 11 1 16,-2 1-1-16,-2 2 2 15,-2-3 10-15,0 1-10 16,0-3-2-16,-8 2 16 16,-4 3-2-16,-4-5 2 15,1 3-16-15,0-6 0 0,3-3-27 16,3-4-87-16,3-2-204 16</inkml:trace>
  <inkml:trace contextRef="#ctx0" brushRef="#br0" timeOffset="97751.9264">21577 5476 480 0,'0'0'0'0,"0"0"-10"15,0 0-1 1,0 0 11-16,-84 66 44 0,69-38 0 16,0 6 23-1,0 8-14-15,2 4-12 0,4 7 4 16,5 3-23-16,4 5-11 16,0 2 15-16,4-2-7 15,11-9 5-15,7-8 2 16,2-6-26-16,0-12 3 15,0-4-3-15,0-7 4 16,0-3-13-16,-2-3-39 16,-2-3-45-16,-1-3-79 15</inkml:trace>
  <inkml:trace contextRef="#ctx0" brushRef="#br0" timeOffset="99738.8723">21829 5806 420 0,'0'0'53'15,"0"0"-26"-15,0 0 25 16,0 0 3-16,0 0-19 15,0 0 1-15,-17-29 22 16,17 29-45-16,0 0 11 0,0 0-25 16,0 0-6-16,0 8 5 15,0 8-1-15,0 6 2 16,0 2 0-16,0 3 3 16,3-1-2-16,5 3 1 15,1-4-2-15,4-1 0 16,1-4 0-16,3-7 0 15,3-2 0-15,-1-7-2 16,2-4-7-16,0 0 17 16,-1 0-8-16,-3-10 5 15,0-3 1-15,-4-6-6 16,-4-1 3-16,-4 1 0 16,-5-1 8-16,0 3-11 15,0 3 8-15,0 3 15 0,-3 2-23 16,-5 4 14-16,-2 0-9 15,2 5 4-15,1 0-7 16,-1 0-2-16,1 5 0 16,1 10-2-16,2 4 0 15,1 7 0-15,1 6 0 16,2 2 2-16,0 7-3 16,0-1 3-16,9 0 0 15,7 1-3-15,1 1 6 16,1-3-6-16,-2 0 2 15,-1-5 1-15,-6-1 5 16,-1-3-4-16,-3-7 0 16,-3 0-1-16,-2-4 8 15,0-5-8-15,0-1 0 16,0-3 4-16,-12 0 5 0,0 0-9 16,-6 0 1-16,-1-1 5 15,-4-4-3-15,-3-2-3 16,0-3 0-16,1 0 5 15,0 0-5-15,7-8 5 16,4-4-3-16,7 0-2 16,7-4-5-16,0 0-11 15,3-3 6-15,18-1-2 16,4 0 3-16,3-1 1 16,2 2-2-16,0 0-7 0,-5 2 8 15,-2 4 7 1,-7 6-25-16,-4 0-2 15,-6 6-4-15,-4 1-5 0,-2 0-34 16,0 0-57-16,0 0-102 16</inkml:trace>
  <inkml:trace contextRef="#ctx0" brushRef="#br0" timeOffset="100302.1458">22281 6188 428 0,'0'0'94'15,"0"0"-31"-15,0 0-18 16,0 0-10-16,0 0 0 0,0 0 5 16,12-55-33-16,-6 46 2 15,-2-2-7-15,1 2 12 16,1 1-2-16,0 2-2 15,-3 2-8-15,0 2 2 16,-1 2-8-16,0 0 3 16,-1 0-9-16,1 0 5 15,1 9 5-15,-2 4 0 16,2 4 0-16,-1 3 5 16,-2 5-4-16,0 2-1 15,0-1 5-15,0 4 1 16,0-3-3-16,0-3-3 15,0-5 9-15,0-4-7 16,0-4-2-16,0-5 0 16,0-4 3-16,0-2 3 15,0 0-2-15,2 0 7 0,-2 0-11 16,1 0-4-16,2-9-54 16,-3-4-101-16,0-4-119 15</inkml:trace>
  <inkml:trace contextRef="#ctx0" brushRef="#br0" timeOffset="101014.5809">22692 5620 114 0,'0'0'239'0,"0"0"-160"15,0 0-68-15,0 0 102 16,0 0-82-16,0 0 24 15,2-20-11-15,-2 20-8 16,0 0-1-16,0 0-19 16,0 0-9-16,0 0-7 15,0 6 5-15,0 12-3 16,0 4 12-16,0 3-5 16,1 3 20-16,2 5-17 0,0 2 1 15,0 4 23-15,2 4-33 16,0 0 6-16,-1 2 3 15,3-4-12-15,-1-2 16 16,0-3-14-16,2-7 7 16,0 0-2-16,0-2 1 15,0-2-7-15,-2 0-1 16,0-1 2-16,-2-1-2 16,0 3 1-16,-2 0-1 15,-1-4 1-15,-1-3 1 16,0-3-2-16,0-2 0 15,0-2 2-15,0-4 4 16,-1-2-5-16,1-5-1 16,0-1 0-16,0 0-12 0,0-3-36 15,0-18-145-15</inkml:trace>
  <inkml:trace contextRef="#ctx0" brushRef="#br0" timeOffset="102537.2961">23103 5853 526 0,'0'0'18'0,"0"0"-18"16,0 0-9-16,0 0 9 16,0 0 13-16,0 0 6 0,23 24 30 15,-9-15-15-15,4 0-24 16,-1 6 15-16,3-1-13 15,-2-1-9-15,2 4 12 16,-1-3-11-16,0 2-2 16,-1 1 7-16,0-2-7 15,-6-2-2-15,0 0 8 16,-3-2-4-16,-5-1 12 16,2-1 17-16,-3 1-14 15,0-2 8-15,2 1-26 16,-2-1 6-16,0-2-7 15,1 2 1-15,-1-4 2 16,0-1-3-16,-1-3 0 16,-1 0-1-16,-1 0-1 15,0 0-10-15,0 0-38 0,0 0-36 16,0 0 2-16,0-10-192 16</inkml:trace>
  <inkml:trace contextRef="#ctx0" brushRef="#br0" timeOffset="102853.1184">23428 5917 485 0,'0'0'66'0,"0"0"6"15,0 0-3-15,0 0-30 0,0 0-14 16,0 0-25-16,-5-7 13 15,-11 22-10-15,1 4 0 16,-3 4 10-16,-4 5-8 16,2-2-4-16,-2-1-1 15,1-1 3-15,6-7 0 16,2-3 0-16,2-5-3 16,5-6 1-16,3 0 4 15,3-3-8-15,0 0 3 16,0 0-41-16,0 0 0 15,0 0-33-15,3 0-96 16,6 0-25-16</inkml:trace>
  <inkml:trace contextRef="#ctx0" brushRef="#br0" timeOffset="103270.877">23629 6125 629 0,'0'0'61'0,"0"0"-42"16,0 0 18-16,0 0 0 16,0 0-29-16,21-82 4 15,-18 70 7-15,-1 1-15 0,-1 5 7 16,-1 1-10-16,0 5 5 15,0 0-6-15,0 0-7 16,0 0-6-16,0 8 2 16,2 6 11-16,-1 3 7 15,1 2-6-15,2 0-1 16,0 2 0-16,1 1 8 16,1 0-8-16,-1 1 0 15,-1-2 1-15,2-3 7 16,-3-2-8-16,-2-3 1 15,1-1-1-15,-2-5 4 16,0 1-8-16,0 1 3 16,0 0-31-16,0-3-10 0,0 0-27 15,0-6-46 1,0 0-107-16</inkml:trace>
  <inkml:trace contextRef="#ctx0" brushRef="#br0" timeOffset="103685.2758">23877 5653 191 0,'0'0'1'16,"0"0"11"-16,0 0 40 0,45 74 35 15,-28-46-11-15,3 5-28 16,1 2 23-16,1 3-28 16,-2 1-13-16,0 3 18 15,1-4-32-15,-4-1-9 16,-3-1 6-16,-3-7-6 15,-5 2 10-15,-4-3 18 16,-2-1-4-16,0-2 9 0,0-1-18 16,-8-1-9-16,-4-2-3 15,-3-4-8-15,2 0-2 16,0-5 0 0,2-5-16-16,0-2-39 0,3-5-96 15,0-2-225-15</inkml:trace>
  <inkml:trace contextRef="#ctx0" brushRef="#br0" timeOffset="104413.8677">24624 5799 340 0,'0'0'107'15,"0"0"-101"-15,0 0 72 16,0 0 29-16,0 0-31 16,0 0-4-16,-7 2-33 15,7-2-37-15,1 0 8 16,11 1 4-16,7 1 9 16,4-1-8-16,2-1-14 15,2 0 3-15,3 0-4 16,1 0 4-16,-1 0-9 15,-3-6 6-15,-3-2-1 16,-6 2 0-16,-5 3-15 0,-7 3-11 16,-3-3-18-16,-3 3-3 15,0 0 2-15,0 0-9 16,0 0-62-16,-9 0-187 16</inkml:trace>
  <inkml:trace contextRef="#ctx0" brushRef="#br0" timeOffset="104647.4243">24672 5891 72 0,'0'0'395'16,"0"0"-382"-16,0 0 5 0,0 0 16 15,0 0 22 1,0 0 14-16,67-14-41 0,-37 3 3 15,4 1 16-15,1 3-42 16,-3 0-1-16,-3 4-10 16,-4 3-14-16,-4 0-41 15,-6 0-86-15,-4 0-127 16</inkml:trace>
  <inkml:trace contextRef="#ctx0" brushRef="#br0" timeOffset="107263.0924">25266 5791 179 0,'0'0'35'0,"0"0"57"16,0 0-27-16,0 0-9 15,0 0 2-15,-72 80-5 16,66-63-29-16,4 2-3 15,2-1-12-15,0 2 6 0,0-2-14 16,0 0 1-16,9 1 11 16,5-1-12-16,4 0 4 15,2-1 12-15,0-3-15 16,2-4 8-16,2-3-5 16,1-4-1-16,-3-3 4 15,0 0-1-15,-3-5 14 16,-5-12 5-16,-1-3 0 15,-4-4 12-15,-3-2-15 16,-4-3-15-16,-2-3 11 16,0-2-19-16,-8 0 8 15,-8 0-3-15,-2 4-4 16,-6 7 10-16,-3 4-7 0,-3 6-1 16,0 7-3-1,1 3 0-15,0 3 0 16,4 0 0-16,4 8-13 15,3 3 3-15,6 0-31 0,3 3-17 16,6-4 7-16,3-1-31 16,0-1-51-16,15-1-36 15,0-7-112-15</inkml:trace>
  <inkml:trace contextRef="#ctx0" brushRef="#br0" timeOffset="107532.9382">25667 6028 540 0,'0'0'89'0,"0"0"-33"16,0 0-18-16,0 0-31 16,0 0-7-16,0 0-53 15,-12 0-22-15,7 5 0 16,2-2-46-16,3-3-157 16</inkml:trace>
  <inkml:trace contextRef="#ctx0" brushRef="#br0" timeOffset="108417.8689">26058 5738 185 0,'0'0'164'0,"0"0"-106"16,0 0-6-16,0 0-8 15,0 0 36-15,0 0-28 16,1-46-5-16,-1 39 7 15,0 0-22-15,0 2-7 16,-3 2-20-16,-3-1 3 16,-3 4-16-16,-4 0 8 15,-4 0-6-15,-3 2 3 16,-6 10-14-16,2 7 17 16,-4 3-5-16,-1 0 5 15,4 2-4-15,4 0 4 16,5-2 0-16,6-7-2 0,7 2-15 15,3-5-2-15,0-2-4 16,10-3 3-16,8-3 19 16,3-2 1-16,2-2 0 15,-1 0-4-15,1 0-2 16,-3-9 5-16,-2-2 1 16,-2 0 0-16,-2-3 2 15,-1 0 0-15,-3-1-1 16,-4 1 9-16,-3 4-7 0,-3-1 11 15,0 2 15 1,0 2-19-16,0 2 28 0,0 4-31 16,0-1-4-1,-1 2 0-15,-2 0-3 0,-2 0-3 16,2 3-2-16,0 10-3 16,3 3 4-16,0 4-1 15,0 2 1-15,0 4-2 16,0-1 1-16,9 3 2 15,3 1 1-15,-1 0 2 16,-2-1 0-16,-3-2 0 16,1 1 0-16,-4-3 0 15,-3-3 8-15,0-4-3 16,0-2 16-16,-6-3-8 16,-4-2 15-16,1-3-5 15,-2-3-8-15,-2 1 14 16,2-5-9-16,-3 0 11 0,1 0-5 15,0 0-17-15,4 0 11 16,0 0-20-16,1 0 0 16,1-3 0-16,1 1-26 15,3 2-16-15,2 0-33 16,-2 0-73-16,0 0-47 16,0 5-188-16</inkml:trace>
  <inkml:trace contextRef="#ctx0" brushRef="#br0" timeOffset="114335.1605">28386 5849 433 0,'0'0'62'15,"0"0"-9"-15,0 0-11 0,0 0 14 16,0 0-21-16,0 0 14 16,0 0-4-16,0-19-6 15,0 19 9-15,0 0-39 16,0 0-8-16,0 12-2 15,0 13-4-15,0 11 5 16,0 6 0-16,0 8 0 16,0 5 5-16,0 5-2 15,0 4-3-15,8-1 0 16,3-4 1-16,0-5-2 16,-1-9 1-16,4-10 0 15,-4-8-2-15,-2-8 2 16,0-4 0-16,-3-6 0 15,-2-3 5-15,-2-3-7 0,-1-1 2 16,0-2 0-16,0 0 17 16,0 0-17-16,0-6 6 15,-1-11-6-15,-8-4 1 16,-3-6-1-16,-1-5 0 16,-2-6 0-16,1-1-7 15,2-1 7-15,2 0 0 16,4 2-1-16,4 3-6 15,2 2 6-15,0 4-11 16,10 0 10-16,12 4-12 16,5-1 12-16,5-1 2 15,6 2-6-15,3 2 4 0,3 1 2 16,-4 5 0-16,-5 5 2 16,-9 2 13-16,-3 7-14 15,-9 3 2-15,-2 0-3 16,-4 3-3-16,-4 11 3 15,0 1 0-15,-4 3 1 16,0 2 5-16,0 0-5 16,-5 0-1-16,-6-3 4 15,-1-3 3-15,1-2-5 16,-2-6-2-16,0 1 0 16,3 0-6-16,-2-4 6 0,0 1-32 15,3-2-42-15,0 1-29 16,-1-3-48-16,7 0-175 15</inkml:trace>
  <inkml:trace contextRef="#ctx0" brushRef="#br0" timeOffset="114768.9104">29203 5690 372 0,'0'0'154'16,"0"0"-120"-16,0 0-31 15,0 0-1-15,0 0 0 16,0 0 6-16,-94 63 19 16,72-28 13-16,2 7-1 15,1 3 10-15,4 2-32 16,8 2 1-16,4 0-15 16,3-2-3-16,0-1 13 15,10-5-7-15,8-4-6 16,4-8 2-16,2-9 6 15,0-8 22-15,0-3-3 0,-2-7-7 16,-5 1-12-16,1-3-8 16,-6 0-32-16,1 0-76 15,-5 0-49-15,-4 0-177 16</inkml:trace>
  <inkml:trace contextRef="#ctx0" brushRef="#br0" timeOffset="116149.3043">29508 6096 500 0,'0'0'80'0,"0"0"-60"0,0 0 17 16,0 0 18-16,0 0-30 15,0 0 3-15,0-31 3 16,0 22-24-16,0-2 11 16,0 2-15-16,1-6 3 15,4 1 6-15,-1-1-5 16,2-6-5-16,-2 1-2 16,2 0 0-16,-1 1 16 15,0 4-16-15,-1 4 5 16,0 3 15-16,-2 4-20 15,-2 2 12-15,0 2-12 16,0 0-5-16,1 0-2 16,2 0-8-16,2 12 15 0,-1 2-3 15,4 5 6 1,0 0-5-16,2 1 2 0,3-1-2 16,2-2-5-16,0-2-10 15,3-4-2-15,-2-4 5 16,1-1-17-16,-2-6 31 15,-1 0 3-15,-1 0 0 16,-3-6 11-16,-1-3-12 16,0-4 5-16,-1 0 5 15,-3 1-5-15,0 0 7 16,-5 4 2-16,0 1-12 16,1 3 20-16,-1 4-16 15,0 0 3-15,0 0-11 16,0 0-12-16,0 4 11 0,0 12 1 15,-3 4 0-15,1 5-3 16,2 5 3-16,0 3 0 16,0 5 0-16,8 1-1 15,3 4 1-15,0-1 0 16,-2-2 1-16,0-4-2 16,-1-3 3-16,-5-7-2 15,-2-3 0-15,-1-5 4 16,0-3-4-16,0-1 2 15,-10-3-1-15,-2-3 16 16,-2 0-13-16,-2-2-2 16,-3-2 3-16,-1-2 4 15,-2-2-6-15,-2 0-1 0,4 0 1 16,0-5 5-16,4-2-6 16,5-5-2-16,3 2 0 15,4 2 2-15,4-3-8 16,0 2-3-16,0-1-32 15,10-2 19-15,7 2-31 16,1 1 14-16,-1 1 2 16,0 2-18-16,1 0 13 15,-3 1-32-15,-3 2-67 16,-3 1-74-16</inkml:trace>
  <inkml:trace contextRef="#ctx0" brushRef="#br0" timeOffset="117046.4417">30060 6196 345 0,'0'0'103'0,"0"0"-81"15,0 0 27-15,0 0-33 16,0 0 1-16,0 0 21 16,-13 0-5-16,9 0 15 0,1 0-5 15,1 0-13-15,-2-5 9 16,4 0-33-16,0-3 1 15,0-2-7-15,0-1-5 16,0 2 5-16,9-1 4 16,2 1-3-16,1 3 0 15,4-1-1-15,-1 1 0 16,1 2 0-16,0 2 0 16,-4 1-3-16,-1 1 3 15,-2 0-3-15,-2 0-2 16,-4 3-3-16,-1 7 6 15,-2 6-5-15,0 1 13 16,0 3-6-16,-6-1 0 16,-6 5 2-16,0-4 0 15,0-1-2-15,-1-1 0 0,2-4 0 16,1-1 5-16,1-2-6 16,3-5 1-16,1 0-4 15,1-1 3-15,-1-3 1 16,3-1 0-16,0 0-1 15,2-1-26-15,0 2 18 16,0-2 1-16,0 0 4 16,0 0-3-16,0 0 6 15,0 0 1-15,4 0 2 16,7 0-1-16,1 0 6 16,3 0-7-16,-3 0 1 15,1 0 12-15,-1 0-3 16,-1-3 6-16,0 3 8 15,-2-1-21-15,0-1 17 0,0 2-9 16,-3 0-10-16,0-3 7 16,-1 3-8-16,-2 0 0 15,0 0 0-15,0 0-44 16,2 0-17-16,0 0-35 16,-1 0-126-16</inkml:trace>
  <inkml:trace contextRef="#ctx0" brushRef="#br0" timeOffset="118028.881">30479 5687 445 0,'0'0'103'16,"0"0"-50"-16,0 0-13 15,0 0-4-15,0 0-4 16,0 0-10-16,1-7 5 16,-1 7-7-16,2 8-13 15,2 11 35-15,3 6-14 16,-1 9-28-16,0 5 17 15,-3 5-16-15,2 5 0 16,-3 2-1-16,-1-2 5 16,1 1-6-16,-2-2 1 15,0-2 0-15,0 0 1 16,0 0 0-16,0-5-1 0,0-5 0 16,0-1 3-1,0-7-4-15,0-6 1 0,0-4 0 16,0-4-2-16,3-5 2 15,-2-4 0-15,3 0 0 16,-2-3 1-16,-1 1-2 16,1 1 1-16,-1-1-37 15,1 0-22-15,-2-3-67 16,0 0-122-16</inkml:trace>
  <inkml:trace contextRef="#ctx0" brushRef="#br0" timeOffset="118881.3144">30950 5777 570 0,'0'0'39'0,"0"0"-39"16,0 0 0-16,0 0 0 16,0 0 9-16,0 0 9 15,27 29 6-15,-12-13 10 16,0 3-2-16,4 1 7 15,2 0-20-15,-1-1-18 16,0 1 14-16,1-3-15 16,-4 0 5-16,-1-3 11 15,-3 1-16-15,1-3 7 16,-4-1-7-16,-1-1 2 16,0-2-3-16,-3-1 2 0,-3-2-1 15,2 1 0 1,-2 0-2-16,0-1 2 0,0-1-12 15,1 1-26-15,-3 0 4 16,2-2-26-16,0 0-2 16,-1-3-49-16,1 0-105 15</inkml:trace>
  <inkml:trace contextRef="#ctx0" brushRef="#br0" timeOffset="119219.0971">31266 5821 304 0,'0'0'278'0,"0"0"-245"16,0 0-21-16,0 0 3 15,0 0-12-15,0 0-3 16,-61 38 14-16,42-13 8 15,1 5 19-15,-2 2-23 16,1 0-4-16,1-3 3 16,0 3-10-16,3-4-5 15,0-8-2-15,6-3 0 16,3-5 1-16,3-4-1 0,2-3 0 16,1-1 0-1,0-4-18-15,0 2-20 0,0-2-16 16,0 0-32-1,0 0-58-15,0 0-169 0</inkml:trace>
  <inkml:trace contextRef="#ctx0" brushRef="#br0" timeOffset="119896.4056">31360 6165 263 0,'0'0'129'0,"0"0"-89"15,0 0 29-15,0 0 2 16,0 0 8-16,0 0-3 16,5 0 5-16,-2-6-1 15,5-5-66-15,0-2 4 16,3-2-7-16,0-2-6 16,1 0-2-16,0 1-3 15,-1 2 0-15,-5 4 14 16,-3 5 1-16,-2 3-4 15,-1 1-11-15,0 1-4 16,0 0-2-16,0 0-9 16,0 5 6-16,3 11 7 15,2 1 4-15,-1 3-2 0,5 2 0 16,-2 1 3-16,1-1-3 16,1 0 0-16,-2-5 0 15,-2-2-1-15,1-3 1 16,-3-1 0-16,0-5 0 15,-2-1-1-15,-1-2-7 16,0-2-36-16,0 1-26 16,2-2 9-16,-2 0-17 15,1 0-12-15,-1-6-108 16</inkml:trace>
  <inkml:trace contextRef="#ctx0" brushRef="#br0" timeOffset="120346.1472">31560 5629 515 0,'0'0'75'15,"0"0"-66"-15,0 0-9 16,0 0 0-16,0 0 11 16,0 0 14-16,42-9 9 0,-32 15 6 15,7 8-16-15,-4 3 7 16,6 5-16-16,1 3-6 16,-1 4 19-16,1 5-18 15,-4 3 0-15,2 1 6 16,-3 4-13-16,0-2-1 15,-2-1-2-15,1-2 0 16,-5 2 4-16,1 1-3 16,-3-3-1-16,-1 1 1 15,-1-4 5-15,0-4-11 16,-5-2 5-16,0-3 0 16,0-4 2-16,0-4-2 0,0-2-10 15,-7-3-24-15,3-1-56 16,1-5 17-16,-3-1-31 15,0-5-68-15</inkml:trace>
  <inkml:trace contextRef="#ctx0" brushRef="#br0" timeOffset="120698.9457">32112 5978 597 0,'0'0'96'16,"0"0"-96"-16,0 0 6 15,0 0-5-15,0 0 0 16,0 0 7-16,49-24 17 16,-32 23-23-16,-1-1 18 15,2 2-14-15,1-1 0 16,-1 1-6-16,3 0 0 16,-5-1 0-16,-1-1-1 15,-4 2-48-15,-7 0-46 16,-4 0-145-16</inkml:trace>
  <inkml:trace contextRef="#ctx0" brushRef="#br0" timeOffset="120913.8239">32136 6082 282 0,'0'0'243'15,"0"0"-240"-15,0 0 4 16,0 0 10-16,0 0-15 16,0 0 6-16,62-12-8 15,-50 9-4-15,3 1-2 16,0 0-41-16,1-2-39 16,1 1-91-16</inkml:trace>
  <inkml:trace contextRef="#ctx0" brushRef="#br0" timeOffset="121343.1718">32529 5920 482 0,'0'0'111'15,"0"0"-108"-15,0 0-3 0,0 0 19 16,0 0-12-1,0 0 22-15,-56 46 0 0,44-28-24 16,8 2 3-16,4 4-8 16,0-2 3-16,0 3 5 15,7-5-5-15,9-4-3 16,4-3 0-16,1-5 3 16,3 1 5-16,1-5-1 15,2-4-6-15,-1 0 23 16,3-5 5-16,-4-11-16 15,-1-4 4-15,-3-2-16 16,-7-1 2-16,-7-2-3 16,-4-2 4-16,-3 4 8 15,0-2 2-15,-10 0-6 0,-7 8-8 16,-5 5 0 0,-2 7-5-16,0 5 1 0,-5 3-33 15,-1 11 5-15,4 10-15 16,2 1-12-16,5-4-43 15,7 1-155-15</inkml:trace>
  <inkml:trace contextRef="#ctx0" brushRef="#br0" timeOffset="121619.0142">32777 6159 694 0,'0'0'17'15,"0"0"-10"-15,0 0 8 16,0 0 4-16,0 0-4 16,0 0-1-16,33 90 33 15,-26-67-31-15,0 4-7 16,-3-2-8-16,2-1-1 15,-2 0-12-15,-2-2-53 16,-1-3-19-16,2-7-53 16,-1-4-146-16</inkml:trace>
  <inkml:trace contextRef="#ctx0" brushRef="#br0" timeOffset="122173.5277">33101 6116 381 0,'0'0'283'0,"0"0"-241"0,0 0 14 16,0 0 19-16,0 0-20 16,48-80-39-16,-38 62-14 15,3-2 21-15,1 0 2 16,-2-4-10-16,-3 2 15 16,-3 0-28-16,0 7 18 15,-2 1 13-15,0 7-21 16,-1 4 8-16,-3 3-20 15,0 0 5-15,0 0-14 16,0 0 5-16,0 0-2 16,0 0 4-16,0 6-29 15,0 12 22-15,0 7 7 0,2 5 1 16,-1 4-6-16,1-1 5 16,1 0 2-16,-1-6-2 15,2 0-4-15,-1-3 4 16,0-4 2-16,-3-2 0 15,0-5-4-15,0-1 4 16,0-5 0-16,0-2 0 16,0-4-6-16,0 0 1 15,0-1-19-15,0 0-47 16,6 2-7-16,-6-2-21 16,0 0-34-16,0 0-198 15</inkml:trace>
  <inkml:trace contextRef="#ctx0" brushRef="#br0" timeOffset="124625.2817">20577 7325 641 0,'0'0'53'16,"0"0"7"-16,0 0-35 16,0 0 10-16,0 0 17 15,0 0-32-15,0 0-12 16,-4-40-8-16,4 40-1 16,10 1 1-16,8 18 0 15,0 12 0-15,2 10 3 16,-1 13-3-16,-4 7 0 15,0 6 0-15,-3 1 2 16,-3 0-2-16,1-6 0 16,-3-8 0-16,1-8-2 15,1-11 2-15,1-10 0 0,-4-7 0 16,2-8-2 0,-5-6 0-16,0-3 2 0,-1-1 0 15,1 0 7-15,1-11-3 16,-1-11 1-16,-2-5-5 15,-1-2-3-15,0-5 0 16,-3-3 3-16,-10-1-1 16,-2-4-2-16,-3-2 3 15,1-1 0-15,0 3 0 16,6 2 3-16,8 1-4 16,3 6 1-16,5 2-4 15,21 2-3-15,10 0 11 16,5 3-4-16,2 2 3 15,0 7 1-15,-1 5-6 16,1 4 2-16,-4 8-1 0,-3 0-4 16,-8 5 5-16,-6 14 0 15,-8 5-4-15,-7 3 8 16,-5 1-5-16,-2-2 1 16,-2 1 0-16,-12-4 16 15,-3-4-14-15,-1-5 6 16,0-5-3-16,3-2-1 15,-1-4-8-15,1-1 0 16,0-2-43-16,6 0-40 16,5 0-25-16,4 0-58 0</inkml:trace>
  <inkml:trace contextRef="#ctx0" brushRef="#br0" timeOffset="125023.0541">21614 7137 560 0,'0'0'84'15,"0"0"-73"-15,0 0-3 0,0 0-8 16,0 0 2-16,-86 45 5 16,67-15 29-16,3 7 9 15,4 5-4-15,2 9-13 16,9 4-19-16,1 2 13 16,4 3-20-16,17-2 2 15,6-6 25-15,4-5-17 16,0-10 18-16,1-7-20 15,-4-10-3-15,-3-9 10 16,-1-5-13-16,-4-4 9 16,-1-2-13-16,-4 0-22 15,1 0-54-15,-4-2-57 0,-3-12-57 16</inkml:trace>
  <inkml:trace contextRef="#ctx0" brushRef="#br0" timeOffset="126291.8322">22055 7366 540 0,'0'0'80'15,"0"0"30"-15,0 0-61 0,0 0-3 16,0 0-37-16,0 0 10 16,-31-55-8-16,29 52-9 15,0 3 32-15,0 0-16 16,1 0-7-16,1 0-11 15,0 0-12-15,0 14 5 16,0 9 5-16,0 6 4 16,9 3-5-16,1 3 3 15,4-2 0-15,4-1-1 16,2-9-7-16,0-6-7 16,4-7-3-16,-2-10 10 15,2 0-1-15,-2 0 9 16,-1-17 0-16,-2-2 7 15,-6-1 0-15,-6 1-7 16,-5 2 0-16,-2 0 0 0,0 6 6 16,-2 3-3-16,-5 4-1 15,-1 2-2-15,0 2 0 16,0 0-1-16,0 3 1 16,-1 14-2-16,1 5-3 15,4 4 5-15,3 11 0 16,1 1-2-16,0 3 2 15,10 1-2-15,4-1 2 16,0-2-6-16,-2-3 2 16,-4-4 6-16,-5-1-2 0,-3-5 0 15,0-5 3-15,0-6-3 16,-1-4 0-16,-10 0 1 16,-2-6 14-1,1-2-13-15,0-3 2 0,0 0 12 16,1-3-13-16,-1-11 2 15,2-2-5-15,4 0 1 16,1-1-7-16,5 4-3 16,0 3-17-16,0 7-11 15,0 0-28-15,0 3-16 16,5 0-1-16,7 0-33 16,1 0-20-16</inkml:trace>
  <inkml:trace contextRef="#ctx0" brushRef="#br0" timeOffset="127221.8306">22532 7718 194 0,'0'0'273'15,"0"0"-221"-15,0 0-11 16,0 0 22-16,0 0-22 16,0 0-1-16,-26 2 12 15,23-2-51-15,0 0 11 16,-1-5-1-16,-1-4-6 15,1-1 13-15,1-3-15 16,-1-1 10-16,0 2 7 0,4 0-16 16,0-4-8-1,0 3 0-15,0 1 4 0,9 0-8 16,3 2 9-16,4 1-1 16,0 1 0-16,1 5 1 15,0 0-2-15,-2 3-3 16,-3 0-10-16,-1 0 13 15,0 6-8-15,-3 8 4 16,-1 6 1-16,-1-1 1 16,-2 6 0-16,-4 1 3 15,0 5-5-15,0 1 0 16,-1-3 5-16,-9 2 0 16,-3-4-6-16,3-2 2 15,-3-5 2-15,2-3 1 0,-1-6 1 16,3-4-7-16,3-3 7 15,2-2 0-15,-1-2 2 16,2 0 4-16,-1 0-5 16,3-8-1-16,1-3-10 15,0 0 6-15,0 1-4 16,0 2-5-16,7 1 10 16,0 3-1-16,4 1 3 15,0 1 1-15,0 1 0 16,0 1-5-16,0 0 5 15,1 0 0-15,3 0 8 0,2 1-6 16,-1 4 4-16,1-1 0 16,-1-1-6-16,-1-3 23 15,-2 0-7-15,1 0-8 16,-5 0-4-16,1 0-1 16,-2 0-3-16,-1 0 0 15,1 0-9-15,3 0-3 16,2 0-35-16,1 0-40 15,0 0-25-15,-1-3-107 16</inkml:trace>
  <inkml:trace contextRef="#ctx0" brushRef="#br0" timeOffset="127731.5394">23082 7183 420 0,'0'0'56'0,"0"0"-8"16,0 0 4-16,0 0-13 15,0 0-39-15,0 0 0 16,7 12 20-16,-1 9 3 15,2 9 4-15,1 6 7 16,-2 4-21-16,0 8 19 16,0 4-16-16,-3 0 5 15,2-1 14-15,1-3-24 16,-1-5 6-16,-1-2-17 0,-1-5 2 16,-1-2 14-16,0-6-14 15,-1-4-2 1,1-4 0-16,1-6-3 0,-1 0-38 15,3-5-45-15,2 2-22 16,-4-8-85-16</inkml:trace>
  <inkml:trace contextRef="#ctx0" brushRef="#br0" timeOffset="128581.0611">23666 7458 430 0,'0'0'117'15,"0"0"-48"-15,0 0 5 16,0 0 17-16,0 0-45 16,0 0-17-16,-8-6-6 0,8 6-3 15,0 0 11-15,0 0-31 16,0 2 0-16,5 14-5 16,9 4 6-16,4 7-2 15,1-1 1-15,4 1 0 16,-1-1-1-16,1-4 1 15,-1 0 0-15,-3-5-4 16,-5-3 10-16,-3-2-6 16,-3-4 0-16,-4 0 0 15,3-3-5-15,-4-1 5 16,-2-1-9-16,-1-1 0 16,0 0-26-16,0-2 1 15,0 0-35-15,0 0-15 16,0 0-37-16,0 0-223 15</inkml:trace>
  <inkml:trace contextRef="#ctx0" brushRef="#br0" timeOffset="128926.4324">23870 7469 521 0,'0'0'44'15,"0"0"-44"-15,0 0-14 0,0 0 7 16,0 0 9-16,0 0-2 16,-36 59 0-16,24-41 0 15,-3 6 13-15,-2-1 7 16,-1 4 8-16,-2 1 11 15,0 1-18-15,-1-3 1 16,5-2-14-16,-1-2-1 16,7-7 3-16,1-4-10 15,8-3-3-15,1-3-6 16,0-5-55-16,8 0-2 16,6 0-26-16,2-2-76 15</inkml:trace>
  <inkml:trace contextRef="#ctx0" brushRef="#br0" timeOffset="129565.0613">24035 7745 454 0,'0'0'95'0,"0"0"-24"16,0 0-9-16,0 0 1 16,0 0-21-16,0 0-31 15,27-49-4-15,-17 42-2 16,6 1-2-16,0 2-5 15,0 4 2-15,2 0-7 16,0 0 3-16,-3 7 1 16,-1 5-8-16,-3 1 3 15,-2 1-13-15,-3 1 20 16,-2 0-1-16,-4-1 2 16,0 2 4-16,0 1-2 15,-11 0-2-15,-3 0 0 0,1 0-7 16,-1-2-8-1,2-2-6-15,0-5-9 0,2 0 27 16,1-2-17-16,2-2-5 16,4 0 17-16,1-4-12 15,2 0 9-15,0 0-27 16,0 0-9-16,13 0 47 16,2 0 6-16,3 0 0 15,0 0 11-15,3 0-16 16,-2 0 16-16,1 0-5 15,1 0-11-15,-2 0 26 16,-2 0-9-16,-1 0 5 16,-4 0 3-16,0 0-15 15,0 0 3-15,-3 0-14 0,0 0 2 16,1 0-6-16,-2-3 4 16,-2 1-39-16,0-2-67 15,-5-6-247-15</inkml:trace>
  <inkml:trace contextRef="#ctx0" brushRef="#br0" timeOffset="130365.0747">24560 7124 224 0,'0'0'338'16,"0"0"-334"-16,0 0 19 15,0 0-23-15,0 0 0 16,0 0 7-16,94 50-4 16,-72-31 8-16,4 6 1 15,2 0-11-15,2 2 10 16,-2 5-9-16,-4-1-2 15,-2 2 5-15,-4 1 0 16,-7 2 0-16,-2-2 2 16,-6 2-5-16,-3-2 11 15,0-1-13-15,0 0 2 0,0-4 2 16,-6-3-2-16,-3-4-2 16,-2-1 0-16,1-1 5 15,1-2-3-15,0-2-2 16,-1-2 0-16,2 0-1 15,-1 0-19-15,-3 2-24 16,0-5-105-16,-1-5-133 16</inkml:trace>
  <inkml:trace contextRef="#ctx0" brushRef="#br0" timeOffset="134041.1974">22842 7810 334 0,'0'0'94'15,"0"0"-29"-15,0 0-14 0,0 0-5 16,0 0-19-16,0 0-5 16,0 0 3-16,4-31-15 15,4 23 15-15,-1-2-25 16,6 4 1-16,-1-3-7 16,-1 4-13-16,-1 1-8 15,-5 2 11-15,-4-1 16 16,-1 3 5-16,0-3-1 15,0 2-2-15,0 0 10 16,0-2-7-16,0 1-1 16,-1 1-4-16,-1 1 0 15,-1 0-9-15,0 0-57 16,-4 0-80-16,1 6-2 0,-5 2-38 16</inkml:trace>
  <inkml:trace contextRef="#ctx0" brushRef="#br0" timeOffset="136200.8356">22654 7752 413 0,'0'0'80'16,"0"0"-8"-16,0 0-38 16,0 0-1-16,0 0-20 15,0 0 13-15,0-44-1 16,0 44-9-16,0 0 2 15,-3 0-17-15,-5 17-1 16,-1 7 41-16,-4 6-29 16,-2 2 1-16,-1 4-8 15,-1-2-1-15,1-4 12 16,4-6-13-16,5-12 0 16,2-3-3-16,5-8 7 15,0-1-7-15,0 0 22 0,0-12 22 16,13-11-25-16,1-4-18 15,1-3-1-15,-2-2 1 16,0 6 2-16,-4-3-3 16,-3 6 0-16,-1 5 0 15,-2 3 3-15,-1 8-2 16,-2 3 5-16,0 1 20 16,0 3-21-16,0 0 12 15,0 0-17-15,-2 3 0 0,-9 10-3 16,-1 5 3-1,-2 6 0-15,2 5-1 0,-3 0 3 16,3 4-4-16,-1-3 2 16,3-1 0-16,3-6-5 15,1-6 5-15,4-11 0 16,2-1-1-16,0-5-9 16,0 0 0-16,5-5 4 15,10-14 6-15,4-7 6 16,-1-4-6-16,-1 0 0 15,-4 0 0-15,-3-1-6 16,-2 6 6-16,-3 3-1 16,-4 8 1-16,-1 3-3 15,0 7 3-15,0 2 0 16,0 2-2-16,-3 0-1 0,-9 7 2 16,-4 12 0-1,1 2 1-15,-2 4-4 0,4 4 7 16,0-1-3-16,0 2 0 15,4-4-3-15,-1-4 2 16,4-2 1-16,3-9 0 16,2-6-7-16,1-2 7 15,0-3-3-15,0 0-3 16,0-2 12-16,3-10-5 16,4-6-1-16,3-7 4 15,1 1-1-15,-2 1-1 16,1-1-2-16,-1 2 1 15,-1 3 5-15,-1 1-6 16,0 2 0-16,0 4 0 0,-3 5 3 16,-1 3 2-16,-1 1 2 15,-2 3 8-15,0 0-10 16,1 0-7-16,-1 0 2 16,5 0-2-16,3 0-1 15,1 0 3-15,4 7 0 16,-2 3-3-16,0 6 1 15,-2 4 2-15,-1 2 0 16,-3 7 1-16,-2 0 6 16,0 2-6-16,-1-2-1 15,1-1 0-15,-2-5 3 0,1-3-3 16,-1-1 0 0,-1-5 0-16,2-3-1 0,-2 0 1 15,0-2 0 1,0-2-1-16,0-3 4 0,0 0-3 15,0-4 0-15,0 0 0 16,0 0 1-16,0 0 2 16,0 0 4-16,0-4 21 15,-2-9-24-15,-5-8-4 16,-1-4 0-16,1-1-2 16,-1-7-3-16,2-3 7 15,-1-1-2-15,1 1 0 16,-1 2-11-16,4 6 11 15,1 4 0-15,2 5-4 0,0 6-3 16,0 2 8-16,0 4-1 16,3 2 0-16,4 1 4 15,2 0-4 1,-1 2 0-16,1 2 0 0,-2 0-4 16,-1 0 4-16,0 0 0 15,2 10-5-15,0 6 10 16,0 7-5-16,-2 4 1 15,0 4 5-15,-3 6-1 16,-1 0-4-16,-1 1 0 16,1-3-1-16,2-2 2 15,-3-3-2-15,2-3 0 16,-1-6 0-16,-1-7-2 0,1-4 2 16,-1-5 0-16,-1-5 0 15,0 0 3-15,2 0-3 16,-2 0 4-16,0 0-2 15,0-6 19-15,0-10-15 16,0-5-6-16,0-6 1 16,0-2 0-16,-5-4-1 15,-4 0 0-15,-3-3 0 16,2 4-4-16,-3 2 5 16,4 5-1-16,-2 5 0 15,4 2 5-15,1 0-6 16,3 7 1-16,3-2 0 15,-2 6-2-15,2 0 2 16,0 3 0-16,0 2-1 0,0 2-2 16,0-2 0-16,0 2 3 15,0-1 0-15,0 1-1 16,0 0 1-16,0 0 0 16,0 0-1-16,0 0-3 15,0 0 1-15,0 0-6 16,0 0-11-16,0 0 18 15,0 0-3-15,0 0 5 16,0 0 2-16,0 0 4 16,0 0-6-16,0 0 0 15,0 0 4-15,-3 0-3 16,0 0-1-16,-1 0 0 16,-4 0-2-16,0 0-8 15,-3 9 9-15,0 7-3 16,0 0 3-16,0 2-4 0,1-1 5 15,4 0 0-15,3 1-1 16,1-7-6-16,2-1 6 16,0-2 0-16,0-6-13 15,0 0 10-15,0-2-6 16,2 0 10-16,5 0-2 16,5-12 7-16,0-2-7 15,1-3 2-15,1-1-13 16,2-3 9-16,-2 1-11 15,-2 0 11-15,0 5 0 0,-5 5-6 16,-5 4 10-16,-2 5 7 16,0 1-7-16,0 0 0 15,0 0-2-15,0 13 2 16,0 5 9-16,0 6-6 16,0 3-6-16,1 1 2 15,12 2-55-15,7-9-80 16,4-7-103-16</inkml:trace>
  <inkml:trace contextRef="#ctx0" brushRef="#br0" timeOffset="137015.6691">25163 7315 106 0,'0'0'419'0,"0"0"-364"15,0 0-22-15,0 0 32 0,0 0 21 16,0 0-10-16,4 1-11 16,-1-1-18-16,2 0-30 15,2 0 0-15,2-1-17 16,3-3 4-16,4 4-5 16,1 0 1-16,4 0 0 15,1 0-2-15,-1 0-4 16,3 0 2-16,-2 0-13 15,-1 0-14-15,-5 0 9 16,-2 0-24-16,-5 0 6 16,-2 0-20-16,-2 0-53 15,-5 7-41-15,0 0-96 16</inkml:trace>
  <inkml:trace contextRef="#ctx0" brushRef="#br0" timeOffset="137234.5221">25249 7487 508 0,'0'0'103'0,"0"0"-92"16,0 0 15-16,0 0-11 15,0 0-12-15,0 0-5 16,86 0 2-16,-70 0-21 15,1 0 14-15,-3 0-61 16,-1 0-54-16,-2 0-106 0</inkml:trace>
  <inkml:trace contextRef="#ctx0" brushRef="#br0" timeOffset="138143.1162">25868 7306 10 0,'0'0'528'0,"0"0"-451"16,0 0-46-16,0 0-27 0,0 0 4 16,0 0-8-16,-24-11 4 15,17 15 0-15,-4 12 8 16,-2 7 27-16,1 2 17 15,0 6-52-15,2 0 7 16,4 1-11-16,4 1 4 16,2-4-10-16,0-6 6 15,6-3 0-15,9-3 0 16,3-6-6-16,3-2 4 16,3-5 0-16,-2-3-5 15,2-1 7-15,0 0 2 16,-2-2 4-16,-2-10-12 15,-3-1 13-15,0-2-7 16,-5-4 1-16,-5 1 1 0,-2-3 12 16,-4 0 3-16,-1-1 9 15,0 0-13-15,0 0-5 16,-7-1-6-16,-5 3-1 16,-3 0 3-16,-2 4 16 15,0 3-17-15,0 6 0 16,1 4-3-16,-3 3-2 15,0 1 0-15,-4 16-4 16,0 6-17-16,2 2-3 16,5 4-45-16,7-3-28 15,6-1-59-15,3-5-111 16</inkml:trace>
  <inkml:trace contextRef="#ctx0" brushRef="#br0" timeOffset="138337.2071">26248 7536 610 0,'0'0'43'0,"0"0"-43"0,0 0-29 16,0 0-107-1,0 0-90-15</inkml:trace>
  <inkml:trace contextRef="#ctx0" brushRef="#br0" timeOffset="138983.3503">26403 7306 493 0,'0'0'108'0,"0"0"-58"16,0 0-32-16,0 0-3 15,0 0-13-15,0 0 11 16,54-50 9-16,-40 46-11 15,-2 2 14-15,4 1-19 16,-1 1 2-16,1 0-6 16,1 0 0-16,-4 1-4 15,-1 6 2-15,-2 4-4 16,-2 3 0-16,-2 3 7 16,-3 0-3-16,-3 7 7 15,0 2-6-15,0 2-1 16,-1 3 0-16,-10-2-9 15,-5 4 4-15,-1-1-3 16,-2-3-4-16,-2-1 11 0,3-1-17 16,2-6 16-16,4-2-10 15,4-8-8-15,5-1 16 16,3-5-19-16,0-3 2 16,0-2 11-16,0 0-28 15,8 0 38-15,4 0 7 16,4 0-4-16,-2-2 17 15,3-1-18-15,-3-1 9 16,2 2 11-16,1-1-22 16,-3 0 16-16,3 1 5 15,-1 1-6-15,1-1 21 0,-1-1-1 16,-1 2 2 0,2-1-8-16,-4-1-29 15,2 3 14-15,-3 0-14 16,-2 0-4-16,1 0 0 0,-4 0-31 15,3 0-36-15,-4 0-14 16,-4 0-125-16</inkml:trace>
  <inkml:trace contextRef="#ctx0" brushRef="#br0" timeOffset="140317.6137">26354 7576 274 0,'0'0'198'0,"0"0"-150"15,0 0-48-15,0 0-4 16,0 0-6-16,0 0-1 15,-19 0 11-15,19 0 0 16,0 0 10-16,0 0 31 16,-3 0-28-16,0 0-4 15,0 6-9-15,-1 1 0 16,-2 0-2-16,3 3 2 16,-1-2 0-16,3-2-3 15,1-1 2-15,0-2 1 16,0 0-2-16,0-2-9 0,0-1 9 15,0 0 4-15,0 0-2 16,0 0 33-16,0 0 8 16,0 0 10-16,0 0-25 15,0-4-12-15,0 1 17 16,0 1-19-16,0 0-7 16,0 2-5-16,0 0-22 15,0 0-87-15,0 0-116 16</inkml:trace>
  <inkml:trace contextRef="#ctx0" brushRef="#br0" timeOffset="142096.2132">28569 7450 433 0,'0'0'98'0,"0"0"-47"15,0 0 66-15,0 0-19 16,0 0-39-16,0 0-22 0,-1-33-33 16,16 10 7-1,-2-4 5-15,8-2-10 0,-1-1-6 16,2 1 0-16,-1 2 1 15,-6 2-1-15,-2 0 0 16,-7 6 2-16,-4 9 14 16,-2 3-12-16,0 4 14 15,0 3-18-15,-2 0-7 16,-10 18 2-16,-4 8 2 16,0 7 3-16,3 9-3 15,6 9 4-15,4 7-2 16,3 7-1-16,0 1-16 15,0 1 6-15,13-2-15 16,4-6 6-16,-2-6 13 0,1-9-17 16,-5-10 24-16,-4-11 0 15,-2-9 1-15,-3-9 0 16,-2-5 2-16,0 0 9 16,0-3 50-16,-2-16-49 15,-10-6-11-15,-2-7-1 16,-2-4-6-16,1-3 2 15,-3-2 4-15,6-2 0 16,0-2-3-16,6 0 1 16,6 3-2-16,0 4 1 15,12 1-19-15,17 4 20 16,7 5-3-16,2 2 5 16,2 4-4-16,1 5 8 0,0 4-4 15,-2 2 0 1,-3 8 0-16,-6 3-4 0,-6 0 4 15,-7 1 0-15,-9 15-6 16,-8 4-1-16,0 5 7 16,-5 5 4-16,-19 1 0 15,-4 2 13-15,-5-4-13 16,-1-3 6-16,0-5 3 16,2-5-6-16,4-3-7 15,4-3 0-15,8-4-14 16,8-1-6-16,8-5-65 15,0 0-11-15,12-8-104 0</inkml:trace>
  <inkml:trace contextRef="#ctx0" brushRef="#br0" timeOffset="142465.0058">29404 7078 467 0,'0'0'82'0,"0"0"-18"15,0 0-35-15,0 0-26 16,0 0-2-16,0 0 10 15,-86 34-8-15,64 0 30 16,1 8 24-16,4 8-22 16,4 7 10-16,9 5-27 15,4 3-3-15,0-1 5 16,10-8-17-16,11-11-5 16,4-8 2-16,2-12-3 15,1-8 0-15,4-6 3 16,2-9-32-16,1-2-42 15,-4 0-123-15</inkml:trace>
  <inkml:trace contextRef="#ctx0" brushRef="#br0" timeOffset="143666.8093">29674 7328 540 0,'0'0'102'0,"0"0"-44"16,0 0-13-16,0 0-37 15,0 0-3-15,0 0-5 16,-5-3 0-16,5 13 17 16,3 8 1-16,7 6 25 15,4 2-19-15,2 4-24 16,1-2 15-16,6-2-15 16,4-6 2-16,0-7-5 15,1-8 8-15,0-5-5 16,-1 0 0-16,-2 0 4 15,-3-13 9-15,-3-4-6 16,-4-3-3-16,-3-1 5 0,-6 2-6 16,-5-1-3-16,-1 3 0 15,0 2 3-15,0 2 11 16,-3 4 0-16,-3 4-11 16,-1 3 5-16,1 2-5 15,0 0-5-15,-2 0 2 16,0 10-3-16,2 7-2 15,3 5 5-15,3 7 0 16,0 5-3-16,0 4 5 16,9 3-2-16,7 1 0 15,2 2-2-15,-2-1 0 0,2-2 2 16,-1-2 0 0,-1-3 1-16,-4-2 0 0,0-5-1 15,-5-1 0 1,-4-4 2-16,-3-4-4 0,0 0 2 15,-3-3 0-15,-10-1 7 16,-5-3-4-16,-3-1-3 16,-3-4 0-16,0-6 1 15,-3 0 3-15,2-2-3 16,1 0-1-16,5-3 7 16,2-10-4-16,4 0-3 15,6-8 0-15,5-2-2 16,2-4 0-16,0-2 3 15,18 0-1-15,2 2 0 16,3 4 0-16,0 1-1 0,-3 6-19 16,-1 4-43-16,-3 4-2 15,-1 4-31-15,0 3-40 16,-3-1-27-16,-5 1-203 16</inkml:trace>
  <inkml:trace contextRef="#ctx0" brushRef="#br0" timeOffset="144373.2062">30277 7634 470 0,'0'0'159'16,"0"0"-145"-16,0 0-1 16,0 0-13-16,0 0 1 15,0 0-1-15,0 0 0 16,0 0 18-16,0 0 53 15,0 0 12-15,2-3-11 16,0-10-72-16,5 1-4 0,-1-2 0 16,1-1 4-16,1 3 0 15,0 5-2-15,-2 2 1 16,-1 2 1-16,0 2 0 16,1 1-12-16,2 0 9 15,-2 0-16-15,0 7 10 16,0 7 1-16,-3 1-1 15,-1 2 8-15,-2 2-2 16,0 3 2-16,0 0-2 16,-9 2 3-16,-5-2 0 15,1-1-2-15,-1-4 2 16,3-5-4-16,0-2 4 16,4-3-4-16,2-3 1 0,2-4 4 15,3 0-1-15,0 0 11 16,0 0-4-16,0 0-6 15,0 0-1-15,0 0-20 16,0 0 20-16,8-3-1 16,1-1 1-16,2 0 3 15,1 2 0-15,2-1-3 16,1 3 0-16,0 0 0 16,4 0-1-16,-1 0 4 15,-3 0-3-15,0 0 3 16,-5 0 0-16,1 0-3 15,-1-1 0-15,-1-3-38 16,0 3-14-16,3-7-17 0,1-3-55 16,1-6-71-16</inkml:trace>
  <inkml:trace contextRef="#ctx0" brushRef="#br0" timeOffset="144756.9852">30761 7045 582 0,'0'0'74'16,"0"0"-24"-1,0 0-33-15,0 0-17 0,0 0-9 16,0 0 4-16,14 34 5 15,-9 0 37-15,-1 7 8 16,3 5-7-16,1 7 5 16,1 5-22-16,0 8 14 15,1 1-13-15,3-1-21 16,-4-4 19-16,-2-5-12 16,2-4-7-16,-6-10 6 15,1-7-2-15,-1-9-5 16,-1-5 0-16,1-5 2 15,0-4-6-15,0-3 4 16,1-2-33-16,-2-1-32 16,1-4-83-16,-2-3 1 0,2-1-148 15</inkml:trace>
  <inkml:trace contextRef="#ctx0" brushRef="#br0" timeOffset="145150.3289">31159 7302 449 0,'0'0'207'15,"0"0"-133"-15,0 0-70 16,0 0-4-16,0 0-1 16,0 0 1-16,52 36 0 15,-30-14 32-15,4 4-18 16,0-1 5-16,3 0 22 16,-4 0-34-16,2-5 12 15,-3-1-18-15,-5 0 8 16,-4-6-5-16,-1 1-4 15,-5-4 0-15,-2-1-1 16,-1-2 1-16,0-2-7 0,-3 0-28 16,-2-1-44-16,-1 0 12 15,0-2-57-15,0-2-60 16</inkml:trace>
  <inkml:trace contextRef="#ctx0" brushRef="#br0" timeOffset="145454.1552">31457 7328 555 0,'0'0'111'0,"0"0"-44"16,0 0 3-16,0 0-29 15,0 0-37-15,0 0-5 0,-15-4 1 16,0 16 0-16,-1 5 1 15,-3 4 5-15,-4 5-6 16,1 6 0-16,-4 0 3 16,1 1-5-16,4-2 2 15,5-3-4-15,2-7-3 16,7-3-34-16,4-7 0 16,3-4-9-16,0-4-6 15,0 1-8-15,9-1-61 16,9-2 22-16,0-1-229 15</inkml:trace>
  <inkml:trace contextRef="#ctx0" brushRef="#br0" timeOffset="145919.649">31484 7628 546 0,'0'0'96'16,"0"0"-45"-16,0 0-5 15,0 0 6-15,0 0-27 16,0 0-25-16,57-41 46 16,-47 36-28-16,2 2-14 15,-2 3 2-15,4 0-6 16,-2 0 0-16,0 3-2 0,0 11-11 16,-5 0 7-1,-4 3 7-15,-1 1-1 16,-2 1 7-16,0 2 4 0,0 0-11 15,-9 0 0 1,-8 1 5-16,1-2 0 0,0-1-5 16,3-4 0-16,3-4 2 15,4-1 0-15,3-7-2 16,2-1 0-16,1-2-4 16,0 0-4-16,0 0 4 15,0 1 4-15,4 2 3 16,9 4 1-16,3 2-3 15,0 0-1-15,-1 0-1 16,3-2 1-16,-2 0 0 0,0-1 0 16,0 4-2-1,-3-5-26-15,-7 0-43 0,-3-4 5 16,0-1-3 0,-3 0-57-16,3-5-167 0</inkml:trace>
  <inkml:trace contextRef="#ctx0" brushRef="#br0" timeOffset="146422.3626">31743 6984 441 0,'0'0'91'16,"0"0"-84"-16,0 0-4 15,0 0 20-15,0 0 9 16,83 64 6-16,-56-33 14 16,1 5-25-16,5 1 19 0,-2 3 3 15,-4 3-45-15,0 4 39 16,-7 4-33-16,-6 2-5 16,-4 6 21-16,-7 0-23 15,-3-1 4-15,0-2-1 16,0 0-1-16,-4-3 9 15,-11-2-5-15,1-5 3 16,1-7 6-16,4-7-15 16,3-8-3-16,0-7 0 15,3-4-2-15,2-6-8 0,1-2-13 16,-2-2-52 0,2-2-53-16,-3-1-116 15</inkml:trace>
  <inkml:trace contextRef="#ctx0" brushRef="#br0" timeOffset="147990.5299">32347 7508 223 0,'0'0'337'16,"0"0"-305"-16,0 0-28 15,0 0 2-15,0 0 9 16,0 0 6-16,35-18-13 16,-34 18 25-16,1 0 11 15,-1 0-23-15,4 0 10 16,1 0-31-16,6 0 1 16,0 0-8-16,0 0-1 0,1 0-22 15,-1 0 13-15,0 0-10 16,-3 0 17-16,-2 5-21 15,-2-1-6-15,2 0-18 16,-4-1-75-16,0-2-97 16</inkml:trace>
  <inkml:trace contextRef="#ctx0" brushRef="#br0" timeOffset="148251.3792">32333 7603 346 0,'0'0'198'0,"0"0"-190"16,0 0-8-16,0 0 6 16,0 0 4-16,0 0-1 15,94 0-6-15,-71 0 2 16,-2 0-5-16,-3 1 0 15,-1 2-2-15,-5 1-1 16,-2-1-11-16,-3-1-17 16,-1-2-55-16,-1 0-81 15</inkml:trace>
  <inkml:trace contextRef="#ctx0" brushRef="#br0" timeOffset="148717.1128">32725 7457 135 0,'0'0'455'0,"0"0"-455"16,0 0 10-16,0 0-10 15,0 0 8-15,0 0 11 16,-33 89 11-16,29-59-20 16,2 0 13-16,2-1-10 0,0 2 1 15,2-2 0-15,10-6-14 16,4-3 0-16,1-6 2 16,2-9 7-16,3-5 16 15,-1 0 0-15,3-3-8 16,-2-11 11-16,-1-2-26 15,-6-2 5-15,0-3-6 16,-6-2 12-16,-5 1-17 16,-4-4 4-16,0 2 0 15,-3 1 9-15,-13 1-3 16,-2 5 0-16,-3 5-6 0,-4 4-2 16,1 7-4-16,0 1-19 15,-1 0-30 1,4 12 5-16,0 2-43 0,6 2-58 15,6-3-140-15</inkml:trace>
  <inkml:trace contextRef="#ctx0" brushRef="#br0" timeOffset="148914.0013">32964 7649 603 0,'0'0'178'16,"0"0"-135"-1,0 0-43-15,0 0-82 0,0 0-53 16,0 0-42-16,26 2-56 16</inkml:trace>
  <inkml:trace contextRef="#ctx0" brushRef="#br0" timeOffset="149714.8276">33168 7413 95 0,'0'0'405'0,"0"0"-315"16,0 0-10-16,0 0-24 16,0 0-17-16,0 0-6 15,0-5-30-15,0 5-3 16,0 0 0-16,0 9-9 15,0 7 9-15,1 5 2 16,13 6 9-16,7 2 12 16,5 1-23-16,4 0 8 0,3 2-8 15,0-5 11-15,0 1-18 16,0-6 9-16,-3-1-2 16,-1-3 6-16,-6-4-6 15,-8-2 0-15,-4-2 0 16,-8-3 2-16,-1 0-5 15,-2-3 3-15,0 1 0 16,0-1 3-16,-2-2 2 16,-12 1-5-16,-6-3 0 15,-1 0 9-15,-5 0-16 16,-1 0 7-16,0 0-19 16,0 0-2-16,4-5-2 15,7-4 6-15,3 1 9 16,4-2 0-16,4 1 5 0,5 1 3 15,0-2-17-15,3-2 14 16,14 0-16-16,5 0 3 16,1 0-1-16,-3-2 16 15,4 1 1-15,-3 1 0 16,0-3 5-16,-5 1 15 16,-4-2-8-16,-1-4 13 15,-4-2 1-15,-4-3-23 16,-3-3 8-16,0-2 3 15,0 1 1-15,-9 2 46 16,-1 4-26-16,-4 6 15 0,1 6 9 16,4 5-58-16,-6 6 3 15,-3 0-4-15,-4 0 0 16,0 10-12-16,-3 6 7 16,3 4-15-16,0 5-2 15,-5 0-38 1,3 3-1-16,3-3-64 0,-1-4 28 15,4-6-101-15</inkml:trace>
  <inkml:trace contextRef="#ctx0" brushRef="#br0" timeOffset="160732.8019">29818 2151 282 0,'0'0'0'0,"0"0"0"0,0 0 64 15,0 0-13-15,0 0-11 16,0 0-21-16,0 0-14 16,6 0 22-16,-6 0-9 15,0 0 3-15,0 0 8 16,0 0-15-16,0 0-1 15,0 0 3-15,0 0-8 16,0 0-8-16,0 1 1 16,0 11-1-16,-5 9 10 15,1 11 1-15,1 5 3 16,0 6-13-16,0 8 5 16,0 4 7-16,0 3-12 15,0 1 4-15,3-3 5 16,-2-3 1-16,2-8-8 15,0-7 7-15,0-8-3 0,0-8-5 16,0-5 0-16,0-2-2 16,0-1 0-16,0 1 2 15,0-2-3-15,0 1 1 16,0 2 0-16,-2-1 2 16,-3 4-1-16,-1 4-1 15,-1 2 0-15,0 2 1 16,4-4-2-16,3-6 1 15,0-6-12-15,0-4 10 16,0-4-9-16,10-3 11 0,3 0 8 16,5 0 2-16,4-1 12 15,1-8-9-15,2-4-12 16,-1 3 14-16,-2 2-15 16,1 0 0-16,-1 4-2 15,2 0 4-15,1 0-3 16,0 0 1-16,2 3 0 15,0-1 10-15,2-1-8 16,-1 0 11-16,5-1 6 16,4 0-18-16,2-2 15 15,1 2 12-15,-1 0-12 16,1 0-2-16,-3-3-1 16,-2 5-6-16,1-2 5 0,-6 4-9 15,-1 0 6 1,3 0-9-16,-1 0 1 0,4 0 2 15,1 0-3-15,3 0 0 16,3 3 0-16,1 0 3 16,-2 3-5-16,-4-2 2 15,-4 0 0-15,2 1-4 16,0 1 4-16,1 1 0 16,2 0 0-16,4 1-7 15,0 1 6-15,3-1 1 16,-1 0-7-16,-3-2-3 15,-4 2 10-15,-3-2-6 16,-1 1 6-16,0-2-14 16,0 0 14-16,-1-2 0 0,-2 1 2 15,-6-4 4-15,-3 0-6 16,0 0 0-16,-2 0 0 16,1 0 5-16,-2 0-7 15,2 0 2-15,0 1 0 16,2 1 1-16,1-2 1 15,-1 2-2-15,4-1 0 16,6 2 6-16,5 0-6 16,4 0 0-16,-1-1 1 15,2-2-3-15,0 0 5 16,-2 0-3-16,0 0 13 16,-1 0-4-16,-3 0-9 15,-2 0 1-15,-1-1 2 16,-2 1-2-16,2-3 1 15,3 2-2-15,-2-3 14 0,2-1-11 16,-2-3 13-16,-2 3-16 16,-1 1 3-16,0-1 2 15,-2 2-5-15,-4 1 0 16,-1 2 0-16,-5-2 3 16,0 1-3-16,-2 1 0 15,-2-2 0-15,-5 2-3 16,4 0 3-16,-2 0 0 15,2 0 0-15,0 0 2 16,1 0-2-16,-3 0 0 0,1 0 0 16,2 2-3-1,-1 1 3-15,-1-3 0 0,-3 5 0 16,2-5 2-16,-3 2-2 16,-1-2 0-16,1 0 1 15,-2 0 2-15,-1 0-2 16,2 0-1-16,-2 0 0 15,1 0 9-15,-1 0-6 16,-2 0 11-16,1-7-1 16,-1 1 24-16,1-5-23 15,-2-1-10-15,0-1-2 16,-3-3 5-16,0-1-1 16,1-2-6-16,1-5 0 0,-1-4 3 15,-1-2-3 1,0-1 0-16,0 0 0 0,0 1 1 15,0 1-3-15,0 4 2 16,0-1 0-16,0 2-1 16,0-1 1-16,0-3 0 15,0-2-4-15,0-1-4 16,-4-3 7-16,-3-2 1 16,2 3 0-16,2-1 8 15,0 1-8-15,1 2-10 16,2 5 9-16,0-3-10 15,0 4 9-15,0-1 1 16,0 4 1-16,0 2-2 16,0 1 2-16,2 2 0 0,1 0 0 15,0 3 4-15,0 2-6 16,0 1 2-16,-1 2 0 16,-1-2-3-16,-1 1 3 15,0 2-2-15,0-1 2 16,0 0-16-16,-6 1 16 15,-2-3 0-15,-2 2 1 16,-3 1-4-16,1 3 3 16,-3-1 0-16,3-1-2 15,-3 2 6-15,3-2-4 16,-3 2 0-16,-3 1 0 16,0-2-2-16,-4-2 4 15,-2 1-2-15,-4-3 0 0,-4 2-10 16,-2 2-2-1,-5 0-5-15,-1 0 14 0,0 2-6 16,-5-1 4-16,2 0 5 16,-2 1-2-16,2-2-3 15,1 1 4-15,0 2 1 16,2-1 0-16,-1-1-4 16,-2 3 4-16,5-3 0 15,-3 1-2-15,-2 1 8 16,1-2-9-16,1-1 3 15,5 2 0-15,-2-1-4 16,1 5 4-16,-4 0 0 0,-4 0 0 16,-4 0 5-1,-3 0-5-15,-3 0 0 0,-1 0 0 16,1 0-4-16,1 0 10 16,3 0-6-16,0 0 1 15,7 0 8-15,2 0-8 16,3 0 7-16,5 0-6 15,2 0 13-15,1 0-11 16,1 0-4-16,5 0 0 16,0 0 2-16,2 0-3 15,1 0 1-15,-5 5 0 16,-1 3-2-16,-5-1 2 16,-2-1 0-16,-3 0-2 15,5 1 6-15,0 0-4 16,5 0 0-16,3-3 0 0,0-1-4 15,3 0 7-15,0 0-3 16,0-1 0-16,-3 0 2 16,2 2-2-1,-3 0 0-15,3 0 0 0,-1 1-3 16,3-2 3-16,-3 0 0 16,-1 0 0-16,-2 0 3 15,2 0-3-15,0-1 0 16,2 1 0-16,-1 1-1 15,-1 0 1-15,-1 2 0 16,1-1-1-16,2 1 3 16,-1 0-2-16,2-3 0 0,0 4 0 15,2-3-2-15,0 1 2 16,3 0 0-16,1 0 0 16,-2 0 2-16,3 0-3 15,-1 0 1-15,2-2 0 16,2 2-1-16,-3 1 1 15,5-3 0-15,0 0 0 16,0 0 4-16,3-1-4 16,1-1 0-16,-3 0 0 15,2 1-2-15,1 3 2 16,-1-3 0-16,1 1-1 16,2-2 1-16,1 1-1 15,0-1 1-15,2-1-6 16,-1 3 1-16,-1 4-18 15,-3 3-16-15,-1 4-76 0,-5-6-90 16,3-8-410-16</inkml:trace>
  <inkml:trace contextRef="#ctx0" brushRef="#br0" timeOffset="170000.3814">21896 1182 200 0,'0'0'22'16,"0"0"-20"-16,0 0 11 16,0 0 89-16,0 0-75 15,0 0 9-15,0 0-10 16,-48-29 0-16,45 24 15 15,-2 3-10-15,-2-3-9 16,0-1 5-16,-1 2-26 16,0 0 9-16,-1 0-10 15,0-2 4-15,-6 1 6 0,0-5 1 16,-3 3-8-16,-3-4 15 16,-3-2-18-16,-1 1 19 15,-1 1-13-15,-5-2-1 16,0 3 2-16,-2-5 10 15,-4 3-15-15,1-2 3 16,-3 3-2-16,-1 5-3 16,-2 1 0-16,-3 3 1 15,0 2 1-15,-2 0-2 16,0 0 0-16,1 0-2 16,0 0 6-16,1 9-4 15,3 0 0-15,2-1 0 16,0 4-5-16,1 2 5 15,-2 0 0-15,-1 2 3 0,0 1-2 16,-6-3-1-16,-1 3 0 16,6 0 0-16,1-3-3 15,5 3 3-15,10 0 0 16,-2-1-1-16,4 1 1 16,3 1 0-16,-3 2 0 15,-1 3 0-15,-1 2-2 16,0 0 2-16,0 6 0 15,2-2-1-15,0 1 2 16,3 0-1-16,2-1 0 16,-1 0 0-16,0 0-2 15,3 2 3-15,2-1-1 16,2-1 2-16,1 1 2 0,1 0-4 16,5 2 0-1,-2 2 4-15,3 2-6 0,3-2 4 16,0 4-2-16,1-4 6 15,2 3 0-15,0-2-6 16,0 2 1-16,0 2 5 16,0 0 2-16,6-5-7 15,2 2 1-15,2-2-1 16,-1-1 1-16,0 1-2 16,3 0 0-16,0 3 0 0,3-3-2 15,-3 3 4 1,1 3-2-16,2-1 2 15,0 2-2-15,1-2-1 16,1-3-3-16,2-3 3 0,2-5-4 16,0-2 5-16,3-1 0 15,3-2 0-15,0-4-1 16,4 0-1-16,5-4-3 16,4-2-2-16,3-2 7 15,6 0 5-15,-1 0-4 16,0-4 4-16,-3 3-4 15,-8 2-1-15,-8 1 0 16,-6-1-7-16,-4 4 5 16,-6-2 2-16,-2 3 0 15,-2 1 0-15,2 1 3 0,1-4-3 16,1-1 0 0,5-2-6-16,0-1 3 0,9-2 3 15,1-3 0-15,5 2 8 16,1 1-4-16,1-1-4 15,2-6 3-15,-1-1 4 16,-4-1-6-16,3 0 0 16,-2 0 2-16,1 0-1 15,0 0-2-15,2 0 0 16,-2 0 0-16,-2 0-8 16,-1 0 3-16,-1-1 5 15,1-1-3-15,-1 2 2 16,1-3-1-16,1-2-7 15,-3-1 8-15,3-2 1 0,1-1 0 16,-1-2 0-16,0-2 5 16,-2 3-5-16,-2 0 0 15,-1 0 0-15,-4 1 0 16,0-1-6-16,1 0 6 16,-2-4 4-16,-4 2-1 15,2-2-1-15,-6-2 4 16,0 1-6-16,-2-5 0 15,3-2 2-15,-2 2 2 16,5-4-3-16,-1-2 0 16,2 1 0-16,3-1 9 15,-2-1-11-15,2-1 1 16,0 5 0-16,1-3 3 0,-2 0 0 16,-2 6 0-1,-1-4 10-15,-8 4-12 0,-1 0 13 16,-4 1 18-16,-4-3-25 15,-1-2 15-15,0-2-10 16,0-5-3-16,0-1-3 16,0-4-1-16,-3-5-5 15,0-4 0-15,0-2 2 16,-1 1-7-16,-2 0 5 16,-4 2 0-16,-2 3-5 15,-2 7-2-15,-5 1 7 16,-4 3 0-16,-3 1 3 0,-6 0 0 15,-2 0 5-15,0 0-5 16,-4 0 25-16,2 0-27 16,2-2 12-16,-1-1-10 15,5 3 7-15,0-5-2 16,6 7-4-16,1-1 3 16,1 3 7-16,7 9-8 15,-1 3 6-15,5 2-7 16,1 3 3-16,4 0-7 15,3 2-1-15,1 3-4 16,2 1 1-16,-1 2-82 16,-4 17-98-16,-1 7-9 15</inkml:trace>
  <inkml:trace contextRef="#ctx0" brushRef="#br0" timeOffset="171083.3308">23795 10639 567 0,'0'0'82'16,"0"0"-16"-16,0 0-6 15,0 0-35-15,0 0 18 16,0 0-16-16,-16-21-7 16,16 20 26-16,0-1-19 15,0-1-15-15,8 2 2 0,3 0-12 16,6 1-2-16,2 0 0 15,1 0 1-15,0 0-4 16,4 0 3-16,-2 0 0 16,0 0-5-16,-2 0 1 15,-5 0-2-15,-5 0 5 16,-2-1-29-16,-4-1 25 16,-3 1-22-16,-1 1-21 15,0 0-22-15,0 0-64 16,0 0-50-16,0 0-135 15</inkml:trace>
  <inkml:trace contextRef="#ctx0" brushRef="#br0" timeOffset="172168.4141">23782 10638 378 0,'0'0'59'0,"0"0"-43"16,0 0 43-16,0 0-15 16,0 0-32-16,0 0 12 0,0 0-10 15,0 1 3-15,0 14 18 16,0 3-14-16,0 8 11 15,0 6-16-15,1 2-9 16,3 7 5-16,-2 7-6 16,1 1-3-16,0 2 10 15,1 1-10-15,2-1 17 16,4 0-16-16,1 2-3 16,1-1 6-16,0 1-6 15,-2-3-1-15,1-1 0 16,-1 1 5-16,-4 1-8 15,-1 1 3-15,-2-2 0 16,-2-2 5-16,-1-1 3 16,0-5-8-16,0-4 17 15,0-5-17-15,0-3 26 0,0-5-26 16,0-2 2-16,0-4-2 16,0 0 4-16,0-2-4 15,2-3 0-15,1-1 2 16,-2-4-2-16,1-1 0 15,2 0 1-15,-4-1 2 16,1-1 0-16,-1 1-3 16,2-1 0-16,-2 1 2 15,0 1-4-15,0 1 2 16,0-1 0-16,0 0 3 16,0 0-1-16,0 0-2 15,0 1 0-15,0-2 4 16,0 0-7-16,0-1 3 15,0-2 0-15,0-3-4 0,0 1 5 16,0-2-1-16,0 1 0 16,0-1 3-16,0 0 0 15,0 0-3-15,0 0 0 16,0 0-7-16,0 1 5 16,0 2 2-16,0 1-2 15,0 2 6-15,0-2-8 16,0 1 4-16,2-2 0 15,1 1 0-15,-2-1 3 16,-1-1-3-16,2 2 0 16,-1 0 3-16,1 3-6 15,-1-1 3-15,1 2 0 16,-1 1-1-16,1 1 4 0,1 1-3 16,-2 1 0-16,2-1 0 15,1-1-2-15,-2-5 2 16,1 0 0-16,-3-3 0 15,0-2 1-15,1 0-1 16,-1 0 0-16,0 0 5 16,0 0-6-16,0 0 1 15,0 0 0-15,0 3-3 16,0-3 4-16,2 2-1 16,-2-2 0-16,0 0 1 0,0 0-1 15,0 0 0 1,0 0 0-16,0 0 6 0,0 0 0 15,0 0-6-15,0 0 0 16,0 0 7-16,0 0-11 16,0 0 4-16,0 0-29 15,0 0 4-15,0 0-41 16,0 0-8-16,0 0-1 16,0 0-104-16</inkml:trace>
  <inkml:trace contextRef="#ctx0" brushRef="#br0" timeOffset="173540.0357">24127 12147 312 0,'0'0'58'15,"0"0"-11"-15,0 0-5 0,0 0-16 16,0 0 16-16,0 0-20 16,-22-7-13-16,19 5-6 15,-1 1 6-15,0-2 7 16,1 1 34-16,0 0-22 16,-1 1-2-16,4-2 6 15,-1 3-18-15,1 0 14 16,-2-3-11-16,2 2-4 15,0 1 17-15,0-1-24 16,0 1 3-16,0 0-9 16,0 0 7-16,10 0-3 15,3 0-4-15,0 0 2 0,5 5 2 16,1 0 3-16,4 1-7 16,2 0 7-16,2-2-2 15,-5 0 0-15,0-1-5 16,-5 0 1-16,-2-2 0 15,-2 1-1-15,-5-2 0 16,-1 0-2-16,-4 0 10 16,-1 0-13-16,1 0 5 15,1 0-15-15,1 0-14 16,-1 0-48-16,-2-17-46 16,-2-6-237-16</inkml:trace>
  <inkml:trace contextRef="#ctx0" brushRef="#br0" timeOffset="174823.3087">24442 10999 365 0,'0'0'83'0,"0"0"3"15,0 0-38-15,0 0-30 16,0 0 6-16,0 0-23 16,-7-1 4-16,7 1 13 15,0 0-11-15,0 0 11 0,-2 0-18 16,2 0 7-16,-1 10-7 16,1 4 6-16,-2 1 0 15,2 2 3-15,0 2-6 16,0-2 4-16,0 3-7 15,5-3 3-15,7 2 5 16,4-2-8-16,1-4 0 16,2-4-1-16,-1-7-3 15,-2-2 4-15,2 0 8 16,0-10 3-16,3-5 10 16,-2-5-18-16,-2-3 2 15,-3-3-1-15,-3-3-1 16,-3 0-3-16,-5 0 0 15,-3 1 3-15,0 3-13 0,-2 2 10 16,-10 7 0-16,-4 1 8 16,-1 5-5-16,-1 4-4 15,2 5 1-15,-3 1-4 16,2 0-2-16,2 9-23 16,2 3-15-16,2 5 2 15,5 1-70-15,5-4-36 16,1-1-126-16</inkml:trace>
  <inkml:trace contextRef="#ctx0" brushRef="#br0" timeOffset="175056.5115">24973 11030 474 0,'0'0'94'15,"0"0"-53"-15,0 0-6 16,0 0-35-16,0 0 0 16,0 0-106-16,-18 0-54 0,21 0-15 15</inkml:trace>
  <inkml:trace contextRef="#ctx0" brushRef="#br0" timeOffset="175707.4612">25480 10816 302 0,'0'0'56'0,"0"0"9"15,0 0-28-15,0 0-12 16,0 0 5-16,0 0-30 16,-48 8 14-16,34 7 1 15,0 6 1-15,1-1 11 16,4 5-15-16,0 0 7 15,3 0-7-15,0 1-7 16,5-2-5-16,1-1 0 0,1-1 1 16,15-4 9-16,2-1-8 15,3-4-2-15,2-4 7 16,3-4 0-16,0-5-4 16,-1 0-1-16,-5 0 0 15,-3-5 25-15,-2-5-11 16,-3-3-3-16,-6 0 4 15,-3 1-11-15,-3 0 14 16,0 0-13-16,-6 0-1 16,-10 1-2-16,-4 2 7 15,-4 4-10-15,-1 4-1 16,-2 1 0-16,2 0 0 16,1 15-4-16,3 5-16 15,3 1 15-15,9 0-44 0,6 1-20 16,3-4-55-16,0-5-108 15</inkml:trace>
  <inkml:trace contextRef="#ctx0" brushRef="#br0" timeOffset="176534.9863">26535 10917 206 0,'0'0'134'0,"0"0"-66"15,0 0 11-15,0 0-27 16,0 0 4-16,0 0-5 15,1 0-13-15,-1 0-4 0,0 0-22 16,0 0-6-16,0 0-4 16,0 0-2-16,0 5 0 15,-6 4 4-15,2 6-4 16,-2 1 21-16,3 3-16 16,0 1-1-16,3 2-3 15,0-2 3-15,7 1-4 16,7-4 0-16,4-1 0 15,3-3 2-15,3-6 2 16,2-6-4-16,6-1 10 16,-1 0-3-16,0-11 2 15,-2-3 1-15,-4-3-9 16,-1 0 14-16,-9-2-15 0,-2 2 4 16,-7 0 14-1,-6 0-13-15,0 3 16 0,-4-4-15 16,-16 3-4-16,-2 1 24 15,-5 3-24-15,-1 0-1 16,-2 8-2-16,-4 3-6 16,-1 0 1-16,1 19-45 15,-3 3-27-15,-1 6-7 16,-2-2-40-16,-3 3-124 16</inkml:trace>
  <inkml:trace contextRef="#ctx0" brushRef="#br0" timeOffset="177547.7292">25018 11768 217 0,'0'0'180'16,"0"0"-125"-16,0 0 6 16,0 0-29-16,0 0-24 15,0 0-1-15,-60 53-2 16,53-35 5-16,2 3 16 16,2 2 16-16,2 3 0 15,1 1-20-15,0 1-5 16,3-3-11-16,12-3-5 15,6-2-1-15,4-5 0 0,5-3 1 16,1-8-3-16,0-4 3 16,4 0-1-16,-2-11 29 15,-2-9-22-15,-3-3 4 16,-3-1-10-16,-8-3 6 16,-2 0 3-16,-6-3-3 15,-8 2 1-15,-1-1-8 16,-4 0 7-16,-17 6-8 15,-3 0 1-15,-4 6 0 16,-4 8-3-16,1 7 3 16,-3 2 0-16,1 8-2 15,3 15-18-15,2 3-14 0,10 5-17 16,5 1-22-16,10 1-63 16,3-4-174-16</inkml:trace>
  <inkml:trace contextRef="#ctx0" brushRef="#br0" timeOffset="178266.4104">26190 11863 363 0,'0'0'54'15,"0"0"-18"-15,0 0-10 16,0 0-12-16,0 0 15 15,0 0-23-15,-59 14 12 16,54-5 12-16,3 2-14 16,1 1 9-16,1 2-4 15,0 5-16-15,0-1 15 16,12 1-14-16,3-1-3 16,6-3-3-16,3-1 6 15,3-5-12-15,1-5 6 16,2-4 0-16,-2 0 6 15,-1 0-5-15,-1-2-1 0,-1-10 14 16,-3-2-5-16,-3-1-7 16,-4-5 4-16,-5 0-1 15,-5-6 7-15,-3-1-9 16,-2-1 6-16,-3-3 6 16,-17 5-14-16,-3 0 11 15,-4 5-10-15,2 5 8 16,-1 5 14-16,0 9-17 15,3 2-6-15,2 0-1 16,1 12-13-16,4 2-16 16,2 5-15-16,7 1-1 15,6-4-43-15,1 0-165 0</inkml:trace>
  <inkml:trace contextRef="#ctx0" brushRef="#br0" timeOffset="178476.4098">26679 11900 596 0,'0'0'78'16,"0"0"-78"-16,0 0-9 15,0 0-46-15,0 0-61 16,0 0-99-16</inkml:trace>
  <inkml:trace contextRef="#ctx0" brushRef="#br0" timeOffset="179048.2228">26949 11702 417 0,'0'0'30'15,"0"0"-16"-15,0 0-14 0,0 0 4 16,0 0 3-16,0 0-3 15,-31 56 18-15,27-37 16 16,2-2-22-16,2-1 8 16,0-1-21-16,0 0 1 15,8-2-1-15,4-3 1 16,2-4-8-16,0 0-2 16,2-5-9-16,-1-1 13 15,2 0-3-15,-1 0 5 0,-1-10 3 16,-1-1-3-1,-1 2 0-15,-3 1-1 0,-1-1 6 16,0 2-1-16,-4 1 10 16,-2 2 11-16,-3 2 32 15,0 0-13-15,0 2 5 16,0 0-29-16,0 0-14 16,0 0-7-16,1 0 1 15,2 0-4-15,2 8 3 16,2 6 2-16,3 5 12 15,-2 1-11-15,0 5 5 16,-4-1 13-16,2 1-7 16,-5-1-8-16,-1-1 7 15,0-3-7-15,0-5-6 0,0-5 1 16,0-4-59 0,0-6-42-16,0-2-109 0</inkml:trace>
  <inkml:trace contextRef="#ctx0" brushRef="#br0" timeOffset="180387.5909">27127 10456 473 0,'0'0'143'16,"0"0"-84"-16,0 0-33 15,0 0 3-15,0 0-29 16,0 0-7-16,-2 11 7 15,2-6 0-15,11 1 1 0,1 2 8 16,7-2-1-16,5-1 14 16,3 0-12-16,3-3-4 15,2 2 1-15,0-2-7 16,-2 0 0-16,-4 0 0 16,-4 1 2-16,-2-1-2 15,-4 1 0-15,-2 1 0 16,-3 1-2-16,-1-1 2 15,-1 0 0-15,-1 0 0 16,-2 2-1-16,1 0 1 16,-1 2 0-16,0 1-2 15,-2 1 2-15,3 8 1 0,0-1-1 16,-1 5 1-16,-2 3 2 16,1 0-3-16,-4 4 0 15,-1 4 0-15,0 2 6 16,0 1 3-16,0 3 7 15,2-1 11-15,-1 1-27 16,1-2 17-16,1 3-3 16,1 1-13-16,-1 0 17 15,-2 1-17-15,2 1-1 16,1 4 2-16,-3-1 2 16,2 0-4-16,-1 0 0 15,-1-3 3-15,2 2 3 16,-1 4-6-16,1 0 1 15,2-1 1-15,0-3 2 16,-1-5-4-16,1-3 0 0,-2-5 0 16,0-2-1-16,0-3 2 15,0-1-1-15,1 2 9 16,-1-1-6-16,2-4-3 16,-1-3 0-16,1-6 0 15,-1-4 0-15,2 0 1 16,0 0-1-16,0-3 5 15,0 2-2-15,0-4-3 16,-1 2 0-16,2 2 0 16,-3-4 0-16,-1 2 0 0,2-1 0 15,-1 0 0-15,1-1 2 16,2 0-4-16,-1 2-1 16,-1-3 3-1,-1 2 1-15,-1-2 1 0,0-1-2 16,-1 1 5-16,-2-1 2 15,0 0-7-15,0 2 7 16,0 2-6-16,0 0 42 16,-5 1-14-16,-7-2-8 15,-3-2 10-15,0 0-26 16,-2 0 11-16,1-3-16 16,2 0 9-16,2-1-9 15,2 0 0-15,-1 0 0 16,3 0-1-16,2 0-3 15,2 0-4-15,0 0-17 0,1 0-24 16,1 0 6-16,2 0-24 16,0 0-28-16,-1 0-33 15,-2 0-129-15</inkml:trace>
  <inkml:trace contextRef="#ctx0" brushRef="#br0" timeOffset="184894.9259">28349 11025 507 0,'0'0'150'0,"0"0"-32"15,0 0-37-15,0 0 11 16,0 0-31-16,0 0-33 15,0 0 18-15,0 0-27 16,0 0-2-16,0 0-17 16,3 0-71-16,7 4-74 15,6-4-74-15,-2 0-182 16</inkml:trace>
  <inkml:trace contextRef="#ctx0" brushRef="#br0" timeOffset="185755.0385">28678 10539 309 0,'0'0'130'0,"0"0"-7"16,0 0-56-16,0 0-15 15,0 0-2-15,0 0-48 16,-4-17-1-16,4 17-2 15,0 0-6-15,10 2 7 16,9 6 0-16,7 2 6 16,8-1-2-16,5 1-3 15,3-3 1-15,2-7-2 16,-2 0 0-16,-4 0-1 16,-7-3 1-16,-7-9 0 15,-8 5 6-15,-7 3-3 16,-6 1 3-16,-3 0-1 15,0 3-5-15,0 0-5 16,-4 0-53-16,-10 0-34 0,-1 10-10 16,-1 2 2-16,1-5-148 15</inkml:trace>
  <inkml:trace contextRef="#ctx0" brushRef="#br0" timeOffset="186718.1739">28771 10565 404 0,'0'0'88'15,"0"0"-58"-15,0 0-1 0,0 0-5 16,0 0-19-16,0 0 0 15,-2 32 20-15,2-14-8 16,8 5 14-16,-2 4-12 16,3 4 4-16,1 5 6 15,-2 5-29-15,-1 0 9 16,0 1-5-16,-4 3-2 16,0-3 19-16,-1 0-14 15,-1 1-6-15,4 0 13 16,-1 3-9-16,-1 0 6 15,4 3-11-15,-2 1 1 0,-2-4 1 16,2 1 0-16,1-2-2 16,0-1 3-16,2 1 2 15,0 2-7 1,1-3 2-16,-3 1 0 0,1-6 4 16,-4-2-4-16,-1-4 0 15,-2-6 0-15,0 0 8 16,0-5-8-16,0-2 9 15,0 0-8-15,0 2 18 16,1 3-19-16,1 0 1 16,1 3 2-16,-3-3 3 15,1-2-5-15,-1-3-1 0,0 1 3 16,0-4 11-16,0 6-9 16,0-2 1-16,0-1 7 15,0-3-12-15,0-6 3 16,0-2-4-16,0-4 3 15,2 0-7-15,-1-1 4 16,1-2 0-16,-2 2 0 16,0-2 5-16,0-1-6 15,1-1 1-15,1 0 0 16,-2 0 5-16,1 0-4 16,1 0 17-16,1 0 23 15,1-4-37-15,-1-2 4 16,0 1-8-16,2 0 5 0,-2 3-9 15,0 1 4 1,0-1 0-16,0 1-6 0,3-1 4 16,2 1 1-16,5 0 1 15,1-1 0-15,3 0-1 16,-1-1 1-16,2 1 0 16,0 2-1-16,1 0 4 15,-1 0-3-15,2 0 0 16,-1 0 0-16,2 0 0 15,0 0 0-15,-2 0 0 16,-1 0 4-16,0 0-2 16,-3 0-2-16,0 0 0 15,-3 0 5-15,-3 0 16 16,-3 0-9-16,-2 0 3 16,-2 0-14-16,-2 0-1 15,1 0 0-15,2 0-15 0,2 0-26 16,1 0-15-16,1 0-88 15,-1 0-62-15</inkml:trace>
  <inkml:trace contextRef="#ctx0" brushRef="#br0" timeOffset="188576.713">29552 10773 230 0,'0'0'43'0,"0"0"-1"15,0 0-2-15,0 0-14 16,0 0-17-16,0 0 16 16,-18-4 6-16,17 3-8 15,-2 1 21-15,-2 0-17 16,-2 0-18-16,-2 6-7 16,-1 6 6-16,1 1-8 15,-2 2 13-15,4 3-11 0,-1 0 21 16,5 3-14-1,1 1 0-15,2 2 1 0,0-5-5 16,4 0-6-16,11-2 1 16,6-5 0-16,-2-4-6 15,7-8 12 1,-1 0-6-16,2 0 17 0,-1-15-15 16,0-5 7-16,-4-2-8 15,-1-4 4-15,-6-1 7 16,-6-2 0-16,-8-2 0 15,-1-1 12-15,0 0-20 16,-6 2 13-16,-10 5-14 16,-6 4 3-16,1 4 2 15,-6 6-8-15,-3 5 0 0,0 6-3 16,-3 0-21-16,2 7-4 16,3 7 1-16,5 3-27 15,10 0 2-15,11 1-47 16,2-7-105-16</inkml:trace>
  <inkml:trace contextRef="#ctx0" brushRef="#br0" timeOffset="188817.5706">29869 10922 617 0,'0'0'85'0,"0"0"-81"16,0 0-8-16,0 0-5 16,0 0-54-16,0 0-38 15,32 17-77-15,-29-17-99 16</inkml:trace>
  <inkml:trace contextRef="#ctx0" brushRef="#br0" timeOffset="189532.1708">30311 10579 453 0,'0'0'78'0,"0"0"-19"15,0 0-12-15,0 0 1 0,0 0-27 16,0 0-12-1,-49-28 7-15,29 28-15 0,-7 2 7 16,0 13-8-16,0 4 0 16,1 1 8-16,6 2-3 15,5 1-5-15,3-1 0 16,9 0-4-16,3-3-1 16,0-2 5-16,6-3-2 15,9-6 0-15,3-4-28 16,3-4 30-16,2 0 0 15,0 0 4-15,-4-12-2 16,-3-4-1-16,-2 1 1 16,-2-1 6-16,-5 3-1 15,-1 1-1-15,-4 2 6 16,-1 3-10-16,-1 4 12 0,0 1-2 16,0 1-1-16,0 1-10 15,0 0-1-15,0 0-8 16,0 0-11-16,0 6 12 15,5 9 4-15,5 3 3 16,1 3 0-16,2 3 0 16,2 2 2-16,-1 1-2 15,-1-1 0-15,-4-1 0 16,-5-1-1-16,-4-5 1 16,0 1 0-16,0-4 24 15,-7-1-4-15,-9-1 19 16,-4-3-5-16,-2-1-7 15,-2-3 11-15,0-1-28 16,1-2-6-16,0 0 0 0,2-4-4 16,6 3-5-16,5-3-37 15,7 2-57-15,3-1-38 16,0-1-202-16</inkml:trace>
  <inkml:trace contextRef="#ctx0" brushRef="#br0" timeOffset="190520.1462">31603 10677 453 0,'0'0'62'0,"0"0"-11"0,0 0-44 15,0 0-7-15,0 0 0 16,0 0-5-16,-12-1 5 16,11 6 4-16,1 1 11 15,0 3 34-15,0 5-29 16,0 4 5-16,0 5-16 16,0 1-3-16,10-2 1 15,4 0-7-15,5-5 1 16,2-2 5-16,0-8 0 15,4-4-6-15,1-3 14 16,0 0-13-16,-2-10 14 16,-3-5-6-16,-3-5-4 15,-6-2 13-15,-2 1-12 16,-7-5-2-16,-3 0 6 16,0 1-7-16,-14 1 31 15,-3 0-24-15,-7 5-5 16,2 4-5-16,1 5 0 0,-4 7-2 15,1 3 0-15,0 0-8 16,3 9 5-16,3 7-28 16,6 1-28-16,3 4-4 15,9-3-73-15,0-2-103 16</inkml:trace>
  <inkml:trace contextRef="#ctx0" brushRef="#br0" timeOffset="190753.4199">31951 10810 632 0,'0'0'164'0,"0"0"-85"16,0 0-13-16,0 0-65 15,0 0-1-15,0 0-51 16,7 0-51-16,-7 0-10 16,0 0-46-16,0 0-98 15</inkml:trace>
  <inkml:trace contextRef="#ctx0" brushRef="#br0" timeOffset="191233.1485">32201 10710 328 0,'0'0'264'0,"0"0"-199"16,0 0-38-16,0 0-18 15,0 0 15-15,32-84-24 16,-22 69 0-16,-2 0 5 0,-1 1 3 16,-1 0-8-16,-3 2 26 15,0 4-7-15,-1-1 19 16,-1 4-22-16,1 2-6 16,-2 1 8-16,0 2-14 15,0 0-8-15,0 0 4 16,0 0-20-16,1 10 20 15,2 2 0-15,3 7 2 16,-3 1 11-16,1 5-11 16,-1 3 14-16,2-2 11 15,-2 4-24-15,1-2 33 16,1 1-14-16,-1-3-12 16,-1-3 4-16,-1-4-11 15,-1-1-3-15,1-5 0 16,-2 1-6-16,0 0 2 0,1 0-50 15,2-1-74-15,-3-5-27 16,0-6-378-16</inkml:trace>
  <inkml:trace contextRef="#ctx0" brushRef="#br0" timeOffset="192902.9603">29560 11839 119 0,'0'0'59'16,"0"0"6"-16,0 0-14 15,0 0-43-15,0 0 45 16,0 0-23-16,0-59-8 16,-2 53 20-16,-1 0-18 15,0 1 12-15,-4-1 23 16,1 3-30-16,0 3 31 15,-3 0-32-15,-3 0-25 16,-1 0 17-16,-7 6-18 16,0 8 5-16,-2 3-7 15,2 4 10-15,0 3-1 0,7 1 9 16,4 3-17 0,4-1 11-16,5 0-12 0,0-1 0 15,12-4 0 1,9-2 1-16,2-3-4 0,5-4 3 15,2-8 0-15,0-5-2 16,0 0 8-16,-5 0-6 16,-3-11 9-16,-5-2-4 15,-3-2 6-15,-5-1-9 16,-2 0 0-16,-6-3 12 16,-1 0-12-16,0 1 2 15,-3-1-2-15,-11-1 9 16,-5 1-11-16,-3 2 0 15,-2 3 0-15,0 5 0 0,-3 4 2 16,3 3-2-16,3 2 0 16,0 0-50-1,8 9-21-15,7 6-30 16,5-2-78-16,1 3-79 0</inkml:trace>
  <inkml:trace contextRef="#ctx0" brushRef="#br0" timeOffset="193220.489">29956 12025 606 0,'0'0'155'16,"0"0"-76"-16,0 0-79 15,0 0 0-15,0 0-27 16,0 0-89-16,0 7 32 0,0-5-57 15,4-2-88 1</inkml:trace>
  <inkml:trace contextRef="#ctx0" brushRef="#br0" timeOffset="193935.0813">30307 11855 473 0,'0'0'103'15,"0"0"-69"-15,0 0-26 16,0 0-8-16,0 0-1 16,0 0 1-16,2-54 0 15,9 44 3-15,2 2 4 0,-2-1-5 16,0 3-2-1,-1 2 7-15,1 3 1 0,-2 1-8 16,0 0 0-16,-1 0 0 16,0 5-3-16,-2 7 3 15,-3 5 0-15,0 0 0 16,-3 2 5-16,0 3-5 16,0 0 0-16,-8 4 0 15,-4 1-1-15,-4-2 4 16,-2 0-3-16,0 0 0 15,-1-5 3-15,2-1-3 16,0-5 0-16,3-1 0 16,2-5-7-16,6-4 7 15,2-2-10-15,2 1-10 16,2-3-8-16,0 0 24 0,0 0-5 16,0 0-9-1,3 0 18-15,6 0 6 0,3 0-2 16,0 0 8-16,4 2-8 15,1 0 21-15,4-1-8 16,-2 0 1-16,2-1 10 16,-2 2-11-16,-2-2 23 15,1 1-27-15,-3-1-7 16,1 0-12-16,-2 0-2 16,5 0-51-16,-1 0-26 15,0 0-232-15</inkml:trace>
  <inkml:trace contextRef="#ctx0" brushRef="#br0" timeOffset="195313.4927">31814 11755 494 0,'0'0'109'16,"0"0"-108"-16,0 0-1 15,0 0 3-15,0 0-1 16,0 0-2-16,-65 42 0 16,61-29 0-16,-2-1 6 15,0 0 1-15,3 5-4 16,2-1 0-16,1 3 4 16,0-1-7-16,0-3 0 15,0 1 1-15,7-4 2 16,5 0 0-16,-2-4-3 15,5-2 2-15,-1-3 3 0,2-3 9 16,1 0-10-16,0 0 4 16,0 0 14-16,-2-9-11 15,0-2 3-15,-2-3 8 16,-2-2-17-16,-2 1 9 16,-2-2 4-16,-1-1-18 15,-3-3 24-15,-3 2-24 16,0-3 22-16,-2 2-14 15,-12 0-3-15,2 1 6 16,-2 6-11-16,-4 3 0 16,-1 4 2-16,-4 3-2 15,1 3 0-15,1 0-2 16,3 0-37-16,0 4-9 0,2 6-4 16,6 0-43-16,2 3-43 15,2-2-74-15</inkml:trace>
  <inkml:trace contextRef="#ctx0" brushRef="#br0" timeOffset="195567.3418">32124 11921 618 0,'0'0'99'16,"0"0"-32"-16,0 0-58 16,0 0-9-16,0 0-105 15,0 0-78-15,0 0-86 16</inkml:trace>
  <inkml:trace contextRef="#ctx0" brushRef="#br0" timeOffset="196782.3373">32343 11665 512 0,'0'0'97'0,"0"0"-34"15,0 0 4-15,0 0-11 16,0 0-51-16,0 0-5 16,-3-6 0-16,3 6-17 15,0 0 15-15,0 1-2 16,2 7 4-16,8 3 3 16,-1 6 3-16,3-3-7 15,4 5 1-15,-2-1 0 16,4 3-2-16,-1-4 4 15,-1 3-2-15,1 0 0 16,-2-2-13-16,0 0 3 16,-1 1-4-16,0-1-7 15,-2 0 20-15,-1 1-7 0,1-2 6 16,-6-3 0 0,-2-1-11-16,-2-5 13 15,-2-1-4-15,0 0 4 16,0-1-3-16,-9 1 5 0,-4-3-2 15,-3 0 0-15,0-1-1 16,0-3-2-16,-4 0-4 16,4 0-6-16,-2-13 7 15,6 1 6-15,2-1 0 16,5-2 0-16,2-1 6 16,3 2-8-16,0-2 2 15,0 3-6-15,0-3 4 16,0 2 2-16,6 0-2 15,3 0-10-15,1-1 10 0,1 1 2 16,2 0-3 0,-1-4 3-16,0 2 7 0,-1-1-4 15,-4-2 9-15,-2-4 18 16,-4 0-10-16,-1-1 10 16,0 2-17-16,0 0-11 15,-7 2 10-15,-4 4-5 16,-4 3 2-16,2 6 14 15,-5 4-22-15,1 3 0 16,-2 0-1-16,0 4-3 16,2 8-1-16,3 1-2 15,1-2-54-15,7 2-11 16,5-6-79-16,1-4-41 0</inkml:trace>
  <inkml:trace contextRef="#ctx0" brushRef="#br0" timeOffset="198065.4336">32579 10364 488 0,'0'0'101'16,"0"0"-94"-16,0 0-7 15,0 0-1-15,0 0-20 16,0 0 21-16,4 0 6 16,3 3 30-16,1-1 12 15,3-2-28-15,3 0-4 16,0 0-16-16,5 3 3 15,-1 2 6-15,2-1-7 16,-1 4 8-16,-4 3-9 16,0 3 0-16,-3 2-2 15,-3 6 1-15,-2-1 0 16,-2 4-3-16,-4 1 7 0,1 1-3 16,-2 4 18-1,0 2-13-15,0 4-5 0,0 0 4 16,0 1 1-16,0 4 7 15,0 2 1-15,0 1 1 16,0 0 9-16,0-1-20 16,0 1 1-16,4-2 6 15,4-2-10-15,2 1 14 16,-1-1-11-16,0 0-2 16,0-2 18-16,0 4-18 15,-2-4 6-15,1 1 1 16,-4-1 6-16,2 0 4 15,-3 0-19-15,-3 3 1 16,0 2-1-16,0 2 2 16,0 1-2-16,0-5 0 0,0-4 1 15,-6-4-2-15,3-4 2 16,2-5-1-16,1-4 0 16,0-4 2-16,0-2-2 15,0-5 0-15,0 1 0 16,0-2-1-16,0 0 1 15,0-2 0-15,1-2-1 16,2 0 3-16,1-3-2 16,-4 1 0-16,2-1 0 15,-2 0 0-15,0 1 0 0,0 0 0 16,0-3 0 0,0 2-1-16,0-2-1 0,0 0 1 15,0 0 1 1,-2 0 5-16,-9 0 0 0,-3 0-5 15,-4 0 0-15,3 0 2 16,-2 0-2-16,1 0 0 16,-1 0-14-16,5 0 12 15,0 0-3-15,6 0 5 16,3 0-1-16,1 0-39 16,2-5 2-16,0 0-48 15,0-7-59-15,10 0-189 0</inkml:trace>
  <inkml:trace contextRef="#ctx0" brushRef="#br0" timeOffset="198617.1197">33305 11168 442 0,'0'0'192'0,"0"0"-152"16,0 0 9-16,0 0-7 16,0 0-30-16,0 0 5 15,96-20-14-15,-75 20 11 16,-1 0-14-16,3 0 2 16,-1 0-7-16,0 0 5 15,2 0-19-15,-6 0 11 16,0 0-18-16,-6 0-3 15,-3 0-26-15,-8 0-57 16,-1 0-24-16,0 3-86 16</inkml:trace>
  <inkml:trace contextRef="#ctx0" brushRef="#br0" timeOffset="198843.9893">33374 11311 397 0,'0'0'311'15,"0"0"-304"-15,0 0 9 16,0 0-15-16,0 0-2 16,106 0 1-16,-77 0-17 15,1 0-19-15,0 0-12 16,-5 0 1-16,-6 0-21 15,-2 0-70-15,-9 0-127 16</inkml:trace>
  <inkml:trace contextRef="#ctx0" brushRef="#br0" timeOffset="204682.0039">26176 13110 211 0,'0'0'404'16,"0"0"-273"-16,0 0-72 16,0 0-56-16,0 0 22 15,0 0-25-15,0 0 2 16,19-32 1-16,-13 29 5 15,-2 0-8-15,1 3 13 0,0-4-10 16,3 1 28-16,1 0-17 16,4 0-3-16,1 1-3 15,2 0-6-15,-1 0-2 16,3 0 0-16,-3-1 3 16,3 1-3-16,-3-1 0 15,1 1 0-15,-1 0 0 16,0-1 5-16,-3 1-5 15,0 2 0-15,-5-1-3 16,-2 1 0-16,-4 0 3 16,1 0 0-16,-2 0-5 15,0 0-12-15,0 0-5 16,0 0-18-16,1 0-52 16,2 0-6-16,-3 0-31 15,0 0-135-15</inkml:trace>
  <inkml:trace contextRef="#ctx0" brushRef="#br0" timeOffset="205650.0539">26169 13065 345 0,'0'0'30'0,"0"0"-28"16,0 0 10-16,0 0 27 16,0 0-22-16,0 0 3 15,24 39 3-15,-21-28 1 16,-1 2 11-16,-1-1-16 0,-1 2 11 16,0 1 17-16,0 4-32 15,2 1-6-15,-1 4-4 16,1 2 0-16,-1 4 4 15,-1 1-5-15,2-1-1 16,-1 1 25-16,1 2-23 16,2-3 10-16,-3 2-2 15,1-2-12-15,1-1 11 16,0 3-12-16,0-2 0 16,0-2 8-16,0 2-7 15,-1-2-1-15,-1 0 0 16,1 2 3-16,-2-2-3 15,0 2 0-15,0-3 1 16,0 2-1-16,0 0 3 0,0-6-3 16,0-2 0-16,0-2 2 15,0-5-4-15,0 1 2 16,3-6 0-16,-2 2 1 16,3-2 0-16,-2-4-1 15,-1 1 0-15,-1-3 4 16,0 2-5-16,0 0 1 15,0 0 0-15,0 1 7 16,0 0-6-16,0-1-1 16,0-4 0-16,0 1-1 15,0-2-1-15,0 0 2 16,0 0 0-16,0 0-7 16,0 0 7-16,0 0 0 15,2 0 5-15,5 0-3 16,6 0 30-16,3-3-18 0,3-2-11 15,1 2 3-15,2 0-1 16,2 0-5-16,1 0 0 16,-1 0 6-16,1-4-3 15,1 0 3-15,-4 2-4 16,-4-2 25-16,-2 4-17 16,-7 0 19-16,-2 2 2 15,-3 1-25-15,-4-2 22 16,0 2-5-16,0 0 6 15,0 0 7-15,0 0-36 16,0 0-1-16,3 0-1 0,1 0-41 16,2 0 13-1,2 0-35-15,-1 0-107 0,-3-3-46 16</inkml:trace>
  <inkml:trace contextRef="#ctx0" brushRef="#br0" timeOffset="217448.6549">26783 13112 128 0,'0'0'71'0,"0"0"-54"16,0 0 2-16,0 0-5 0,0 0 7 16,0 0-12-16,0 0-6 15,0 0 7-15,0-19 13 16,0 19-4-16,0 0 12 15,0-1-12-15,0 1 4 16,0 0-13-16,0 0-4 16,0 0-1-16,0 0 3 15,0 0-5-15,0 0 0 16,0 0-3-16,0 0 0 16,0 0-1-16,0 0 0 15,0 0 0-15,0 0-1 16,0 0 2-16,0 0 3 15,0 0-3-15,0 0 2 0,0 0-2 16,0 0 3-16,0 0-5 16,0 0 2-16,0 0-17 15,0 0 8-15,0 0-1 16,0 0 10-16,0 0-3 16,0 0 2-16,0 0-6 15,0 0-61-15,0 0-63 16,0 0 9-16</inkml:trace>
  <inkml:trace contextRef="#ctx0" brushRef="#br0" timeOffset="222910.0088">26794 13215 395 0,'0'0'46'0,"0"0"-8"16,0 0 27-16,0 0-22 16,0 0-26-16,0 0 10 15,0 0-26-15,-19-10 2 16,19 10 26-16,0 0-20 15,0 0 7-15,0 0-16 0,-2 0 7 16,-2 8-7-16,1 5 7 16,0 1-1-16,1 1 11 15,2 1-12-15,0-2-5 16,0 1 0-16,3-1-1 16,8-4-3-16,4-4 4 15,1-3 0-15,4-3 15 16,-1 0-11-16,0 0 19 15,-2-3-8-15,-2-5-10 16,-3 0 25-16,-2-2-15 16,-2 0-6-16,-5-1 11 15,0-1-13-15,-3-2-5 16,0 0-2-16,0 0 2 0,-2-2-3 16,-10 2 2-16,-6 0 3 15,-1 1-1-15,-4 3-1 16,0 0-2-16,-1 5 0 15,3 4-3-15,-2 1-4 16,4 0 7-16,4 0-25 16,2 6 9-16,4 6-52 15,4 0 12-15,4 3-7 16,1-2-55-16,0-4-80 16</inkml:trace>
  <inkml:trace contextRef="#ctx0" brushRef="#br0" timeOffset="223218.3623">27172 13375 622 0,'0'0'156'16,"0"0"-53"-16,0 0-32 16,0 0-15-16,0 0-56 0,0 0 0 15,4-3-101-15,8 3-64 16,0 0 31-16,0-5-208 15</inkml:trace>
  <inkml:trace contextRef="#ctx0" brushRef="#br0" timeOffset="224231.3309">27510 13118 397 0,'0'0'90'16,"0"0"-19"-16,0 0-64 16,0 0 2-16,0 0-9 15,0 0 0-15,0 0 0 16,0 0 3-16,0 5 15 0,0 4 18 16,0 4-24-16,0-1 9 15,-1 3-14-15,-4 2-3 16,1 1 9-16,2-3-11 15,1-3-2-15,1-2 0 16,0 0 0-16,0-6-2 16,0 2 2-16,9-2 0 15,-1-1 0-15,3 1 1 16,3 1-1-16,0 0 0 16,0 1 11-16,2-2-15 15,-2 3 4-15,1 0 0 0,-5 1-2 16,-1 1 4-1,0 1-2-15,-5-2 0 16,1 3 8-16,-4-3 0 16,1 1-2-16,-2 0 3 0,0-1 19 15,0-1-19-15,0-2 18 16,-3-1 0-16,-5 0-21 16,0 1 17-16,0-3-18 15,-1-2-4-15,-1 0-2 16,-1 0-12-16,-1 0-48 15,-2 0-21-15,0 0-102 16,-2-15-322-16</inkml:trace>
  <inkml:trace contextRef="#ctx0" brushRef="#br0" timeOffset="224534.1504">27458 13196 610 0,'0'0'100'0,"0"0"-43"16,0 0-45-16,0 0 22 16,0 0-25-16,87-68-7 15,-68 61 2-15,-1 1-2 16,-3 1-2-16,-2 4 0 0,-4 1-17 15,0 0 9-15,-3 0-25 16,3 0 9-16,-2 3 24 16,1 6-34-16,0 0-9 15,3-1-26-15,-2 1-65 16,-3-5-70-16</inkml:trace>
  <inkml:trace contextRef="#ctx0" brushRef="#br0" timeOffset="225836.0898">27937 13065 191 0,'0'0'75'15,"0"0"-56"-15,0 0-19 16,0 0-4-16,0 0-2 16,0 0 8-16,2 5-2 15,-2-5 23-15,0 0 5 16,0 0 25-16,1 0 0 15,-1 0-12-15,0 0 19 16,0 0-23-16,0 0-3 16,0 0 5-16,0 0-25 15,0 0 14-15,0 0-22 16,0 0-5-16,0 0 30 0,0 0-16 16,0 0 9-16,0 0 6 15,0 0-26-15,0 0 22 16,0 0-19-16,0 0-5 15,0 0 18-15,0 0-17 16,0 0 2 0,0 0-5-16,0 0 9 0,0 0-9 15,0 0 0-15,0 0 0 16,0 0-5-16,0 0 5 16,0 0 0-16,0 0 0 15,0 0-18-15,0 3 17 16,0 6-7-16,0 2 8 15,0 5 0-15,0 4 1 0,0 5-1 16,0 6 0 0,0 6 4-16,-3 1-5 0,-1-1 1 15,-3-2 0-15,3-9-4 16,-1-5 8-16,2-6-4 16,2-4 0-16,-3-3 1 15,2-5-4-15,1-1 3 16,1-2 0-16,0 0 2 15,0 0 1-15,-2 0-3 16,2 0 0-16,0 0-10 16,0 0-3-16,0-2 5 15,0-3-5-15,0 0 9 16,9 1-20-16,-2 1 12 16,1 0 8-16,1-1-9 15,1 1 13-15,2 0 0 16,3-2 0-16,-1 1 4 0,-1 2 2 15,0-3-3-15,-2 1 12 16,-1 0-10-16,-2 0 11 16,-2-1 2-16,-3 2-9 15,-2 2 27-15,1-4-30 16,-1 4 4-16,1-4 7 16,-1 0-17-16,-1 0 22 15,0 1-22-15,0 1 5 16,0 1 0-16,0 2-5 15,0 0 0-15,0 0 0 0,0 0 0 16,0 0-2-16,0 0 2 16,0 0-3-16,0 0-8 15,0 0 3 1,0 5 8-16,0 9-3 0,3 3 8 16,5 5-5-16,-2 2 0 15,-2 3 0-15,1-2 1 16,-2 1 8-16,-3 0-9 15,0 0 19-15,0-3-11 16,0-4 17-16,0-4-16 16,0-2 0-16,0-5 27 15,0-5-34-15,0-3 7 16,0 0-7-16,0 0 9 0,0 0-13 16,0 0 2-1,3 0-13-15,2 0 3 0,3 0-74 16,1 5-24-16,-4-4-108 15</inkml:trace>
  <inkml:trace contextRef="#ctx0" brushRef="#br0" timeOffset="240588.2842">27267 10643 211 0,'0'0'106'15,"0"0"-74"-15,0 0 7 0,0 0-11 16,0 0-22 0,0 0 12-16,0 0-18 0,2 0 0 15,-2 0 10-15,0 0-4 16,0 0 30-16,0 0-4 15,0 0-31-15,0 0 8 16,0 0-9-16,0 0 0 16,0 0-5-16,0 0-3 15,0 0 8-15,0 0-1 16,0 0 3-16,0 0-2 16,0 2 0-16,0 0 0 15,0-1-2-15,0 0-25 16,0 2-13-16,0-3-19 15,1 0-119-15</inkml:trace>
  <inkml:trace contextRef="#ctx0" brushRef="#br0" timeOffset="243518.3549">27616 10747 101 0,'0'0'43'0,"0"0"-30"16,0 0-3-16,0 0 7 15,0 0-16-15,0 0-2 16,0 0-1-16,24-7 2 16,-24 8 6-16,0 9-6 15,-3 1-8-15,-6 1-97 16</inkml:trace>
  <inkml:trace contextRef="#ctx0" brushRef="#br0" timeOffset="247144.0346">27105 11612 313 0,'0'0'7'15,"0"0"-2"-15,-8-86 6 16,8 53-11-16,0-2-11 16,5 2 11-16,4-2 9 15,0 3 7-15,1 4-16 16,-1 3 22-16,0 3 1 15,6 1-14-15,1-2 3 16,5-1-12-16,3 3 0 16,1 0 4-16,-1 2-4 15,-3 4-43-15,-8-1-156 16</inkml:trace>
  <inkml:trace contextRef="#ctx0" brushRef="#br0" timeOffset="249417.5912">24429 10726 67 0,'0'0'77'0,"0"0"-1"16,0 0 4-16,0 0-22 15,0 0-34-15,0 0 7 0,-65-33 9 16,65 32 12-16,0-1-21 16,2-1-29-16,15 2 26 15,9 0-18-15,6 1 4 16,8 0 27-16,3 0-14 16,2 5 5-16,6 6-16 15,4 1 11-15,3 1 4 16,3-2-16-16,5 1 30 15,1 3-8-15,3 1-25 16,5 1 17-16,2 2-23 16,5 1 7-16,3-1-2 15,3 4-5-15,6 1-3 16,6-1-2-16,7 0 3 0,7-2 6 16,1-1-9-1,4-4-1-15,5 0 2 0,1-2 6 16,3-1-8-16,-2 3 0 15,2 0 7 1,9 2 1-16,-3 1-4 0,8 0-3 16,-1 4 2-16,-4 0 1 15,0 1-4-15,-2 2 0 16,1 2 2-16,1-1-2 16,4 1 1-16,4-1-1 15,-1-1 4-15,5-2 1 16,-4-1-5-16,-3 4 0 0,2 0 6 15,-9 4 8-15,0 2-8 16,0 3-1-16,-4 1 9 16,-1 0-12-16,-4-4-2 15,-3-4 0-15,-5 1 2 16,-2-5 4-16,-4 0-1 16,-8-5 1-16,-5 1 7 15,-5-1-5-15,-5 0-6 16,-5-5-2-16,-6-2 4 15,-10-1-1-15,-15-2-3 16,-14-1 0-16,-14-1 0 16,-12-5-3-16,-10 0-12 15,-3 2-27-15,-3 4-32 16,-29 4-26-16,-17 1-103 16,-24-3-355-16</inkml:trace>
  <inkml:trace contextRef="#ctx0" brushRef="#br0" timeOffset="250561.5017">24402 12380 161 0,'0'0'169'16,"0"0"-83"-16,0 0-23 0,0 0 4 15,0 0-61-15,0 0-3 16,18-8 23-16,19-3-12 16,8-4 21-16,10-4-12 15,9 0-5-15,14-6 23 16,8-1-13-16,16-3 29 16,7-1-15-16,9 2-26 15,4-4 20-15,9 1-20 16,9-1-4-16,8-4 1 15,9 0-7-15,3-3-6 16,-1 0 0-16,2 3 2 16,0-2 6-16,0 1-7 15,5 3 0-15,-3-3 3 16,2-1-1-16,-3 0-6 16,-6-3 3-16,-2 0 0 0,-6 2 7 15,0-1-6-15,4 5 0 16,-1 0 3-16,4 4-3 15,1-1-2-15,-4 0-2 16,-2-1 3-16,-1-3 0 16,-4 4 0-16,1 2 0 15,-2-3 2-15,0 2 2 16,2 2-5-16,-5-1 1 16,-1 3-1-16,-4 2 0 15,-6 1 1-15,-6 2 0 16,-5 1 0-16,-4 0 5 15,-5 0-5-15,-2 0 0 16,-8-1 1-16,-9 4 9 16,-11 2-6-16,-4 1 2 0,-7 3 5 15,-8 0-6-15,-7 2-5 16,-8 3 0-16,-6-1 1 16,-8 1-1-16,-11 2 2 15,-5 1-2-15,-8 2 10 16,-4-1-6-16,-2 3 18 15,-1 0 0-15,-1-2-17 16,0 2 19-16,2-1-18 16,-1-2 4-16,-1 1-2 15,3-2-4-15,-2 1-6 16,1 1 2-16,-1 2-21 0,-1 0 4 16,0 0-79-16,-3 0-145 15,-28 9-51-15</inkml:trace>
  <inkml:trace contextRef="#ctx0" brushRef="#br0" timeOffset="258070.1574">24179 15450 483 0,'0'0'36'0,"0"0"-10"15,0 0 3-15,0 0-11 16,0 0 1-16,0 0 7 16,0 0-22-16,-13 0 5 15,10-2 0-15,0-1 1 16,-1 2 24-16,-1-2-23 15,0 0 11-15,2 3 2 16,-1-2-9-16,4 2 8 0,0-2-8 16,0 2-12-16,0 0-3 15,0 0-2-15,0-1 2 16,2-2-2-16,14 0 4 16,4 1 2-16,2-1-4 15,3 1 1-15,2-1-1 16,1 2 2-16,1-2-2 15,-1 1 0-15,-1-1 3 16,-6 0-3-16,0 2 0 16,-6 1-4-16,-3 0-2 15,-5 0-12-15,-4 0-9 16,2 0 3-16,-4 0-27 0,-1 0 12 16,2 3-7-1,-2 3-11-15,0 1-21 0,-11 0-64 16</inkml:trace>
  <inkml:trace contextRef="#ctx0" brushRef="#br0" timeOffset="258671.6204">24110 15411 428 0,'0'0'96'0,"0"0"-47"0,0 0-13 15,0 0-16-15,0 0-20 16,0 0 0-16,-5 30 3 16,11-10 6-16,0 3 17 15,3 6-12-15,-3 3 4 16,-2 2 10-16,1 3-22 15,-2 1 6-15,3-1-3 16,-6 3-9-16,0-2 18 16,0-3-15-16,0-3-1 15,0-3 6-15,0 0-5 16,0-3-3-16,-3-2 0 16,0-2 1-16,2-5-4 0,-3 2 3 15,1-6 0-15,2-2 0 16,-1-3 3-16,2-5-5 15,0 0 2-15,0-3-9 16,0 0 9-16,0 0-21 16,0 0 21-16,10 0 6 15,1 0-2-15,3 0 0 16,0 0-3-16,2-2-1 16,1-4 14-16,0 1-8 15,4 1 3-15,-1-2 14 16,-1 1-14-16,0 2 12 15,-4 0-4-15,1 2-13 16,-2-1 15-16,-4 2-17 16,1 0-2-16,-2 0 0 15,4 0 0-15,2 0-2 16,3 0-32-16,7 0-73 0,-4 0-85 16,3-11-356-16</inkml:trace>
  <inkml:trace contextRef="#ctx0" brushRef="#br0" timeOffset="259592.6832">24806 15620 450 0,'0'0'51'0,"0"0"-25"15,0 0-8-15,0 0 4 16,0 0 6-16,0 0-14 16,-76 64-10-16,64-41 7 15,5 2 7-15,-1 4-11 16,4 0 26-16,-1 1-19 15,5-3 0-15,0 0 6 16,0-5-14-16,9-1 3 0,6-4-9 16,6-6 1-16,0-1-2 15,3-7 3-15,4-3-2 16,1 0 10-16,-1-4-9 16,-1-10 8-16,-5-1-9 15,-7-2 4-15,-2 0 9 16,-4-4-6-16,-3 1 6 15,-3-3 3-15,-3 0-12 16,0-4-2-16,-1 4-2 16,-13 0 2-16,-2 4-9 15,-2 2 5-15,-3 3-6 16,-1 6 6-16,-1 5-4 16,-2 3-10-16,0 0-9 0,4 10-21 15,3 5 14-15,3 5-39 16,4-1-39-16,5-2-48 15,5-3-187-15</inkml:trace>
  <inkml:trace contextRef="#ctx0" brushRef="#br0" timeOffset="259930.4913">25145 16002 573 0,'0'0'108'0,"0"0"-2"16,0 0-32-16,0 0-9 16,0 0-33-16,0 0-20 15,-5-16-12-15,5 16-10 16,0 0-24-16,0 0-71 16,0 0-63-16,0 0-13 0,0 0-227 15</inkml:trace>
  <inkml:trace contextRef="#ctx0" brushRef="#br0" timeOffset="260622.0971">25694 15659 474 0,'0'0'24'0,"0"0"43"16,0 0-47-16,-87-3-5 15,65 17 10-15,-2 4-20 16,5 6 7-16,3 2 8 16,3 4-17-16,4-1 20 15,5 1-8-15,2 0-7 16,2-1 25-16,2-1-31 16,15-1-1-16,6-5 13 15,4-2-14-15,4-5 0 16,5-6-4-16,1-6 10 15,-1-3 8-15,-5 0-11 16,-4-7-2-16,-6-7 14 16,-5 0-15-16,-5 0 21 0,-2 2-8 15,-6-3-9-15,-3 4 34 16,0 1-24-16,-2 0-12 16,-14 4-2-16,-2 5-6 15,-6 1 3-15,-3 0 2 16,-1 15-30-16,-2 7 8 15,6 3-36-15,6 3 4 16,7-2 4-16,9-1-88 16,2-9-142-16</inkml:trace>
  <inkml:trace contextRef="#ctx0" brushRef="#br0" timeOffset="261353.2966">27060 15680 34 0,'0'0'540'0,"0"0"-408"16,0 0-59-16,0 0-33 15,0 0-15-15,0 0-25 16,-27-10 0-1,21 19-5-15,3 7-5 0,2 4 10 16,1 0-1-16,0 1-1 16,0 1-2-16,13 0 4 15,2-3 0-15,4-2-4 16,1-3 7-16,4-5-4 16,-1-3 1-16,0-6-4 15,-2 0 0-15,0 0 0 16,-5-6 4-16,-3-6 3 15,-3-4 3-15,-2-4-6 0,-5-4 0 16,-3-5 1 0,0 0-3-16,0-2 6 0,-14 1-4 15,-3 2 0-15,-4 3-2 16,2 8 2-16,-1 5 1 16,-1 5 0-16,5 4 0 15,-2 3-1-15,2 0-4 16,4 6-15-16,3 7-33 15,7 3-22-15,2-7-115 16,0-3-210-16</inkml:trace>
  <inkml:trace contextRef="#ctx0" brushRef="#br0" timeOffset="261893.5141">27488 15473 666 0,'0'0'106'16,"0"0"-80"-16,0 0-21 16,0 0-8-16,0 0 3 15,0 0 0-15,0 0 2 16,0 81 0-16,0-61-2 15,0 1 0-15,1-1-7 16,1-2 4-16,2-1 3 0,2-1 0 16,2-4-2-1,2-3-1-15,1-3 2 16,2-4 1-16,4-2 0 0,-1 0 0 16,5 0 1-16,0-7 2 15,1-5-3-15,-2-2-7 16,-1 0 6-16,-6 0-6 15,-1 3 7-15,-6 3-4 16,-3 2 8-16,-3 5 5 16,0 1 34-16,0 0-18 15,0 0 3-15,0 0-28 16,0 0-9-16,0 5 8 0,0 8 2 16,0 6 4-1,3 1 7-15,3 1-5 0,0 0-1 16,1 1 4-16,-1-2-4 15,-1 0-3-15,-2-2-3 16,2-3 0-16,-2-4-1 16,2-4-54-16,-2 0-23 15,0-4-33-15,-1-3-103 16</inkml:trace>
  <inkml:trace contextRef="#ctx0" brushRef="#br0" timeOffset="262604.1092">27828 15380 34 0,'0'0'283'0,"0"0"-262"16,0 0 4-16,0 0-10 15,0 0-12-15,0 0-6 16,-19-1-1-16,19 1 4 16,0 0 17-16,0 0 19 0,0 0 12 15,0 0-4-15,9 0 5 16,5 0 1-16,3 0-23 15,2 0-7-15,4 0 5 16,0 0-22-16,-1 0 16 16,0 0 2-16,-3 0-13 15,-2 0 15-15,-3 10-16 16,0 1-3-16,-1 1 16 16,-1 3-18-16,-1 2 9 15,-1 2-1-15,-4 1-7 16,2 1 20-16,-4 3-17 15,2 1 4-15,0 1 7 16,-3-2-13-16,1-1 3 16,-1 1-7-16,0-3 0 15,1 3 6-15,0-4-6 0,-1 1 0 16,3 1 2-16,-2-3 1 16,1-1-3-16,-1 0 0 15,1 2 0-15,-2-3-1 16,0 0 3-16,-3 3-2 15,0-1 0-15,0 2 3 16,0-1-3-16,-3 2 0 16,-11-2 2-16,-2 0 2 15,-1-6-2-15,1-1 2 16,0-6 19-16,-2-6-19 16,3-1 18-16,-1 0-18 15,2-1 1-15,1-11-9 0,4 0 4 16,1-2-38-1,5-1-25-15,3 0-79 0,0-2-86 16</inkml:trace>
  <inkml:trace contextRef="#ctx0" brushRef="#br0" timeOffset="262851.1184">28532 15640 851 0,'0'0'186'0,"0"0"-84"16,0 0-42-16,0 0 0 15,0 0-60-15,0 0-29 16,17 0-33-16,0 0-58 15,7 0 2-15,0 0-202 16</inkml:trace>
  <inkml:trace contextRef="#ctx0" brushRef="#br0" timeOffset="265608.5076">29067 13793 478 0,'0'0'109'0,"0"0"-109"15,0 0 5-15,0 0-8 16,0 0 6-16,0 0-1 15,53 12 10-15,-32-9-9 16,1-3 6-16,3 0-2 16,1 0-2-16,-1-3 23 15,0-4-20-15,-4 0-4 16,-6 2 10-16,0 2-11 16,-7 0-4-16,-2 2 1 0,-3 1-5 15,-3 0-1-15,0 0-13 16,0 0-42-16,0 0-22 15,0 4 20-15,-5 4-28 16,-7-3-104-16</inkml:trace>
  <inkml:trace contextRef="#ctx0" brushRef="#br0" timeOffset="266478.522">29070 13875 360 0,'0'0'112'0,"0"0"-96"0,0 0 12 15,0 0 39-15,0 0-37 16,0 0-7-16,-3 78-13 16,3-56-7-16,3 0 20 15,2 2-18-15,1 5 5 16,-1 0 15-16,-1 1-23 15,3 4 7-15,1 2-6 16,1-1 1-16,0 2 5 16,3 1-8-16,-3 0-1 15,-2-1 6-15,2 3-5 16,-3 2-1-16,0-1 0 16,-3 1 0-16,2 1 0 15,-1-2 3-15,0-3-1 0,1-2 2 16,-1-5 2-16,1 0-7 15,-4 0 1-15,-1-2 0 16,0 3 1-16,0-1 0 16,0 1-1-16,0-3 1 15,0 0 4-15,0-4-5 16,0-3 0-16,0 0 0 16,0-5-1-16,0 0 1 15,2 0 0-15,-1-2-4 16,-1 3 1-16,0-1 3 15,0-3-5-15,0 1 1 16,0-4 0-16,0-1 4 16,0-2 0-16,0-2-4 15,0-2-3-15,0 0 6 0,0-1-5 16,0-1-3-16,0 1-1 16,0-2 8-16,0 2 2 15,0 0 3-15,0-2 1 16,2 2-4-16,-1-2 0 15,2 1 1-15,-1-1 1 16,-1 2-2-16,2-1 0 16,-2-1 2-16,1-1 1 15,0 3-6-15,1-3 1 16,0 0 2-16,1 0 13 0,2 0 3 16,2 0 1-1,2 0 24-15,1 0-26 16,2 0 7-16,0-4-6 0,3-1-13 15,4-1 23-15,1 1-18 16,0 2 1-16,-3 2 12 16,-2-1-19-16,-1 1 9 15,-2-1-8-15,-1 2 2 16,-2 0 12-16,-2-3-12 16,1 3-3-16,-3 0-1 15,0-3 2-15,3 3-6 16,-1-2 1-16,2-3-39 15,6-2-23-15,-2-7-69 0,1-5-150 16</inkml:trace>
  <inkml:trace contextRef="#ctx0" brushRef="#br0" timeOffset="267371.0119">29773 13984 289 0,'0'0'225'0,"0"0"-116"16,0 0-28-16,0 0-40 16,0 0-1-16,0 0-34 0,-18 0 4 15,12 10-14-15,-1 0 4 16,-2 7 0-16,5-1-1 15,-1 4 8 1,2 4-8-16,3 2 1 0,0-1-1 16,0 0-5-16,0 0 7 15,8-5-1-15,6-6 0 16,3-1-7-16,7-10 7 16,1-3 3-16,3 0-2 15,0-3 11-15,-2-14-11 16,-5 0 4-16,-3-3 6 15,-5-5-7-15,-3 1 14 16,-7 1-1-16,-3-4-8 16,0 1 30-16,-11-3-32 0,-9 0-3 15,-4 4 0-15,-2 4-2 16,-3 5-2-16,1 8 0 16,0 5 2-16,3 3-6 15,2 0 4-15,2 5-17 16,4 5-7-16,4 4-33 15,6 0-1-15,5 1-2 16,2-3-18-16,0-1-71 16,8-7-266-16</inkml:trace>
  <inkml:trace contextRef="#ctx0" brushRef="#br0" timeOffset="267588.5045">30100 14134 750 0,'0'0'149'0,"0"0"-113"15,0 0-25-15,0 0-11 16,0 0-85-16,0 0-107 15,15 0-67-15</inkml:trace>
  <inkml:trace contextRef="#ctx0" brushRef="#br0" timeOffset="268255.1231">30410 13885 544 0,'0'0'77'16,"0"0"19"-16,0 0-41 0,0 0-9 15,0 0-46 1,0 0 0-16,-49-51-15 15,27 63-15-15,-3 8 29 16,0 2-2-16,3 2 3 0,3 2-1 16,5-2 4-16,5-2-3 15,7 2 0-15,2-4-19 16,0-3 8-16,16-5-20 16,6-2 20-16,2-3 9 15,0-7-18-15,1 0 10 16,-1 0 1-16,-2-5 0 15,-2-7 9-15,-4 0 0 0,-4-1 4 16,-2 0 22-16,-5 5-8 16,-4 1 33-16,-1 3-24 15,0 2 2-15,0 1 0 16,0 1-24-16,0 0-3 16,0 0-2-16,0 0-13 15,3 0-10-15,5 0 3 16,3 4 20-16,5 9 4 15,1 1-3-15,2 4 2 16,-2 3 5-16,0 3-5 16,-4 0-3-16,-5 1 13 15,-4-2-12-15,-4-4 26 16,0-1 0-16,0-3 7 16,-6 1 18-16,-9 1-29 15,-6-3 11-15,-1-1-23 0,0-4-7 16,4-2 8-16,0-4-12 15,6-1-1-15,4-2 1 16,4 0-36-16,4 0-18 16,4-10-102-16,17-6-188 15</inkml:trace>
  <inkml:trace contextRef="#ctx0" brushRef="#br0" timeOffset="269090.4485">31688 13825 575 0,'0'0'132'16,"0"0"-83"-16,0 0-12 15,0 0-37-15,0 0-1 16,0 0-10-16,0 0 7 15,6 67 3-15,3-45-3 16,5 2 4-16,1-4 0 16,5-1 3-16,3-2-3 15,-1-5 4-15,7-3 3 16,-1-6-7-16,3-3 5 16,-2 0-4-16,-6 0 19 15,1-10 4-15,-9-4 2 0,-2-3 23 16,-3-5-24-1,-9-3 9-15,-1-5-1 0,0-4-33 16,-6-2 10-16,-16 4-4 16,-3 5-6-16,-1 6 15 15,-4 6-9-15,2 9 6 16,-1 3-12-16,6 3-10 16,0 0 2-16,5 7-17 15,3 10-26-15,8 4-25 16,5 1-52-16,2 1 27 15,3-3-133-15</inkml:trace>
  <inkml:trace contextRef="#ctx0" brushRef="#br0" timeOffset="269291.3345">32209 13938 813 0,'0'0'86'0,"0"0"-78"15,0 0 33-15,0 0-41 16,0 0-83-16,0 0-86 16,33 0-97-16</inkml:trace>
  <inkml:trace contextRef="#ctx0" brushRef="#br0" timeOffset="269690.1053">32446 13888 648 0,'0'0'102'15,"0"0"-43"-15,0 0-20 16,28-80-25-16,-17 55-14 0,2 1 3 16,-2-2-3-16,-1 6 0 15,-1 3 3-15,-3 8-3 16,-3 1 18-16,-3 6 33 16,0 2 18-16,0 0-60 15,0 0-9-15,0 5-11 16,3 12 5-16,0 5 5 15,2 7 2-15,2 1 7 16,2 5 8-16,0-4-11 16,1-3-5-16,-1-2 0 15,0-4 2-15,-3-1-3 16,0-2 1-16,1 0-11 16,-4-2-11-16,2 1-80 15,-5-1-82-15,0-3-118 0</inkml:trace>
  <inkml:trace contextRef="#ctx0" brushRef="#br0" timeOffset="271001.6516">29998 14754 519 0,'0'0'49'16,"0"0"8"-16,0 0-43 15,0 0-8-15,-97 9-8 16,75 6 2-16,2 4 0 16,4-1 5-16,6 3 2 15,1 1-7-15,9 0 0 16,0 0 1-16,0-1-4 16,13-1 3-16,9-4 0 0,7-2 11 15,2-5-9-15,5-4-1 16,-3-2-1-16,0-3 5 15,-5 0-5 1,-3-3 0-16,-4-11 0 0,-4-3 21 16,-2 2-14-16,-5-1 11 15,-6-4 10-15,0 2-26 16,-4-5 28-16,0 0-19 16,-8 3-8-16,-8-1-2 15,-2 1-1-15,-5 4-5 16,-2 6-2-16,0 2-12 15,1 8 18-15,3 0-16 0,0 0-16 16,6 12-16 0,3 4-101-16,5 1-92 0</inkml:trace>
  <inkml:trace contextRef="#ctx0" brushRef="#br0" timeOffset="271220.5241">30359 14950 680 0,'0'0'97'0,"0"0"-97"0,0 0-14 16,0 0-39-16,0 0-110 15,0 0-384-15</inkml:trace>
  <inkml:trace contextRef="#ctx0" brushRef="#br0" timeOffset="271721.2395">30570 14793 383 0,'0'0'62'0,"0"0"-46"16,0 0 30-16,0 0-28 15,0 0-15-15,97-32 3 16,-80 32-6-16,-3 0-3 15,1 0 1-15,-6 7-12 16,-2 3 12-16,-4 5-8 16,-3 0 10-16,0 2 8 15,0 1-5-15,0 3 2 16,-1-1 14-16,-10 3-17 16,1-5-2-16,-2 0 5 0,0-3-3 15,3-4 19 1,0-3-14-16,5 1-1 0,1-4 5 15,3 2-8 1,0-1-3-16,0-1 8 0,0 1-2 16,3-1 27-16,10 0-6 15,0-3 3-15,4-1 23 16,-1 0-33-16,3 1 24 16,0-2-6-16,1 1-35 15,1 1 8-15,0 1-11 16,2-3-22-16,2 0-45 15,2 0-75-15,-1-3-229 16</inkml:trace>
  <inkml:trace contextRef="#ctx0" brushRef="#br0" timeOffset="272521.7584">31824 14864 513 0,'0'0'82'15,"0"0"-55"-15,0 0 18 16,0 0-20-16,0 0 9 16,-3 78-29-16,3-59-4 15,9-3-1-15,6-3 7 16,7-2-7-16,8-4 0 0,3-6 5 15,1-1-1-15,-2 0 0 16,-4-8-4 0,-3-6 16-16,-5-4-13 15,-4-1 7-15,-4-3 27 0,-6-1-25 16,-6 0 31-16,0-4-25 16,0 2-2-16,-18 0 1 15,-1 0-4-15,-4 5-8 16,-5 3-5-16,-1 6 3 15,-3 5-2-15,0 6 3 16,7 0-4-16,1 0 0 16,5 14-11-16,5 4-44 0,1 2-37 15,9 2-34-15,4-3-103 16</inkml:trace>
  <inkml:trace contextRef="#ctx0" brushRef="#br0" timeOffset="272710.6497">32240 14929 700 0,'0'0'120'15,"0"0"-100"-15,0 0-20 0,0 0-71 16,0 0-67-16,0 0-279 15</inkml:trace>
  <inkml:trace contextRef="#ctx0" brushRef="#br0" timeOffset="273339.2922">32543 14747 493 0,'0'0'319'15,"0"0"-270"-15,0 0-29 0,0 0-19 16,0 0-2-16,0 0-19 16,9 40-2-16,6-25 11 15,3 4-23-15,3-3 20 16,1 1-1-16,0 1 15 15,-1-2-2-15,-1 0 6 16,-4-2-4-16,-3 1 0 16,-2-5 6-16,-2 2 0 15,-3-5 2-15,-3 3-8 16,-3-3 0-16,0 0 2 16,-2 1-2-16,-15 1 8 15,-7-4-1-15,-2 2-6 0,-2-7-1 16,-1 0-17-16,6 0 7 15,6 0-3 1,7-6 13-16,4 0 0 0,3-4-1 16,3-1-1-16,0 0 0 15,1-7 2-15,14 1-3 16,5-1 4-16,2-1-1 16,-1-3 0-16,0 0 5 15,-2 1 10-15,-4 1 3 16,0-1-11-16,-8 1 49 15,-4 1-17-15,-3-1-13 0,0 4-9 16,0-3-8 0,-7 2 0-16,-8 2-9 0,2 2 2 15,-2 4-7-15,0 4 5 16,-1 3-3-16,-1 2-3 16,1 0-24-1,1 4 25-15,1 5-47 0,4 2-45 16,4-3 20-16,6-4-94 15,0-4-220-15</inkml:trace>
  <inkml:trace contextRef="#ctx0" brushRef="#br0" timeOffset="274452.3506">32811 13624 327 0,'0'0'168'0,"0"0"-74"16,0 0-40-16,0 0 2 16,0 0-15-16,0 0-3 15,-14-12-3-15,14 12-31 16,0 0 5-16,0 0-9 15,0 0-21-15,0 0 19 16,5 3 2-16,7 5 1 0,6 0 20 16,3 1-18-16,2 2 3 15,5-2 2-15,0 1 1 16,2 0-1-16,-2-1-5 16,-1 1-3-16,-3 0 3 15,-1-3 0-15,-1 6-3 16,-7-2 0-16,1-1 0 15,-4 5-4-15,-2 2 4 16,-2 3 0-16,0 3 1 16,-4 2 3-16,2 1-4 15,-3 6 0-15,-2 1 5 0,5 1-5 16,0 2 1-16,4 3-1 16,-2-2 9-16,1 3-3 15,0 4-6-15,0 0 9 16,3 3-2-16,-1-1 5 15,0 1-9-15,1-2 8 16,3 2 0-16,0-4-7 16,-4 0-4-16,0-1 0 15,2-2 2-15,-2 0-2 16,0-2 0-16,-2-1 0 16,0-1 1-16,-2-2 1 15,1-2-2-15,-5-1 4 0,-3-3 2 16,1-1 3-16,-1-3-9 15,3-4 0-15,2-3 10 16,0-2-5-16,-2-1-5 16,0-2 0-16,0 2 6 15,-3-1-5-15,2-2 1 16,-2-1-2-16,0-2 13 16,0-2-11-16,0-4-2 15,-2 1 0-15,-2 1 6 16,-1 0-5-16,-3 1-1 15,-1-2 0-15,-2 0 10 16,-5-3-5-16,-5 0-3 16,-5 0 10-16,-11-2-3 0,-1-7 7 15,-1-3-16 1,3-1 4-16,4 1-4 0,9 2 0 16,3-1-7-16,8 5-23 15,1 0-41-15,5-2-62 16,-3-1-201-16</inkml:trace>
  <inkml:trace contextRef="#ctx0" brushRef="#br0" timeOffset="275470.4086">29219 15582 467 0,'0'0'38'0,"0"0"6"0,0 0 14 15,0 0 23-15,0 0-31 16,98-29-12-16,-75 21 8 16,-5 2-34-16,-1 0-6 15,-5 3-6-15,-5 2 3 16,0 0-4-16,-4 1 1 16,-1 0-2-16,0 0-5 15,-1 0-22-15,1 0 9 16,-2 0-35-16,0 2-44 15,0 5 7-15,-20-1-128 0</inkml:trace>
  <inkml:trace contextRef="#ctx0" brushRef="#br0" timeOffset="276087.0576">29084 15649 541 0,'0'0'5'0,"0"0"24"16,0 0 9-16,0 0-7 16,0 0-2-16,0 0-27 15,37 86 12-15,-31-63-1 0,-3 1-8 16,0 2 21-1,-1 3-10-15,1 1 13 0,-2 3 4 16,1 0-16-16,-1 0-2 16,1-1-10-16,-2 1 3 15,3 0 2-15,-2 1-4 16,1-1-6-16,1 1 17 16,4-3-17-16,-3-1 0 15,1 0 0-15,-1-3 3 16,0 1-4-16,-3-3 1 15,2 0 0-15,-1-4 0 16,1-4 2-16,1-4-2 16,-3-4 0-16,1-1-3 15,1-4 2-15,0 1 1 16,0-4 0-16,0 2-1 0,0-2 4 16,1 1-3-16,5 2 0 15,-1-4 5-15,4 0-5 16,2 0 3-16,3 0 3 15,7 0 24-15,4-4-25 16,3-3 15-16,5-3-7 16,2 1-5-16,-1 1-5 15,-4 1-3-15,-4 0 0 16,-5 2-2-16,-7 1 2 16,-8 2 0-16,-2 2 0 15,-3-1-23-15,0 1-19 16,-3-2-57-16,-1-6-64 0,0-6-245 15</inkml:trace>
  <inkml:trace contextRef="#ctx0" brushRef="#br0" timeOffset="283556.2544">29648 15850 19 0,'0'0'250'0,"0"0"-174"0,0 0-6 15,0 0-43-15,0 0 17 16,0 0-41-16,0 0 24 15,-70-19 3-15,62 18-29 16,2 1 35-16,-1 0-26 16,2 0 5-16,0 0 14 15,2 0-23-15,1 0 0 16,-1 0-6-16,0 3 0 16,-2 9-3-16,-1 2 6 15,-1 4 5-15,-2-1 14 0,2 3-22 16,-3 3 21-16,2 1-11 15,2 1-9-15,3-1 32 16,0-2-33-16,3-1 1 16,0 1 0-16,0-3-1 15,0-2 0-15,3 0-1 16,4-4 0-16,1-2-4 16,2-1 5-16,-2-2 0 15,1-3 6-15,4-1-3 16,-1-2-3-16,4-2 0 15,2 0 1-15,2 0 3 16,0 0-2-16,0-10-2 16,-2-3 1-16,-3 0 1 15,0-3-4-15,-3-2 2 16,1-2-1-16,-6-3 0 0,-2 0 2 16,-1-2 0-16,-4 0 10 15,0-1-7-15,0-1-4 16,0 4 9-16,-12 0-6 15,-4 4 18-15,-4 1-9 16,-2 4 1-16,-5 5-13 16,-1 4-4-16,0 5 1 15,-2 0-7-15,2 2-23 16,4 12-6-16,3 1-7 16,5 0-19-16,5-1-76 15,9-4-204-15</inkml:trace>
  <inkml:trace contextRef="#ctx0" brushRef="#br0" timeOffset="283908.6294">29912 16174 123 0,'0'0'500'0,"0"0"-416"16,0 0-60-16,0 0 2 15,0 0-26-15,0 0-9 16,0 25 8-16,0-4 1 15,0 0 0-15,0 4 0 16,3 2 0-16,4-3 0 16,-1 4-2-16,0-1-29 15,0-5-3-15,1-4-38 16,-2-9-62-16,-2-9-186 16</inkml:trace>
  <inkml:trace contextRef="#ctx0" brushRef="#br0" timeOffset="286526.6407">30330 15805 95 0,'0'0'86'15,"0"0"-86"-15,0 0 4 16,0 0-4-16,0 0 23 16,0 0-8-16,0-8-14 15,0 6-2-15,0 1 6 0,0 0-3 16,0 1 5-16,0 0-1 16,0-2 31-16,0 2 0 15,0 0-9-15,0 0 9 16,0 0-19-16,0 0 6 15,0 0-7-15,0 0-10 16,0 0 32-16,0 0 8 16,0 0-5-16,0 0-2 15,0 0-24-15,0 0-2 16,-7 0-14-16,-3 0-1 16,-3 9 0-16,-2 2 1 15,-6 5 0-15,2 2-5 0,-3 0 12 16,2 3-7-16,2 1 11 15,3 0-10 1,2 1 12-16,4-1-13 0,4 5 1 16,3-2 7-16,2-2-7 15,0 2-1-15,5-6 0 16,7-2-4-16,3 0 4 16,-2-6 1-16,4 2 2 15,-2-5-2-15,2 1 3 16,0-4-4-16,-4-2 0 15,-1 1 2-15,-1-4-3 16,-4 0 1-16,-2 0 0 16,-1 0 8-16,3 0-7 15,-4-7 21-15,3-7-15 16,-3-4-1-16,2-3 4 0,0-2-10 16,-4 0 0-16,-1-1-4 15,0 4 4-15,0 3 0 16,-3 5-1-16,-6 2-13 15,-4 6 9-15,1 4-4 16,-4 0-10-16,-1 6 7 16,-2 11-19-16,2 3-7 15,-1 2-21-15,5 0-36 16,-1-4-46-16</inkml:trace>
  <inkml:trace contextRef="#ctx0" brushRef="#br0" timeOffset="288677.6851">30579 15931 97 0,'0'0'96'15,"0"0"-7"-15,0 0-7 16,0 0-36-16,0 0-23 16,0 0 12-16,0 0-21 15,0 0-8-15,0 0-8 16,0 0 2-16,-2 0 0 0,2 0 1 15,0 0 4-15,0 0-5 16,0 0 0-16,0 0 0 16,0 0 2-16,0 0-1 15,0 0 0-15,0 0 4 16,0 0-1-16,0 0-3 16,0 0 5-16,0 0-6 15,0 0 8-15,0 0-8 16,0 0 0-16,0 0-2 15,0 0-9-15,0 0 3 16,0 0 3-16,0 0 5 16,0 0-1-16,0 0 2 15,0 0-1-15,0 0 5 0,0 0-2 16,-1 0 2-16,1 0-4 16,-2 0 3-16,2 0 2 15,0 0-3-15,-1 0 16 16,1 0 0-16,-2 0-16 15,-1 0 5-15,0 0 9 16,-1 0-16-16,0 0 8 16,1 0-4-16,-1 0 10 15,3-3-2-15,-2-2-4 16,1-1-7-16,2 0-2 16,0-1-2-16,0 0-2 15,0 1 5-15,0-1-1 0,0 3 14 16,5 1-9-1,0 0-3-15,3-1-2 0,1 1 1 16,0 2-3-16,1 1 2 16,-1 0 0-16,2 0 0 15,1 0 3-15,-2 0-3 16,3 0 0-16,-2 0 0 16,1 1-1-16,-2 4 1 15,-2 2 0-15,-2 0 1 16,0 3 7-16,-3 2-8 15,-1 3 4-15,-2 2-3 16,0 1 12-16,0 5-10 0,0 1 2 16,-5 2 9-1,-6 1-13-15,-3 2 5 0,-1-1-5 16,0-2 1-16,1-2 8 16,2 1-10-16,-3-4 0 15,3-2 2-15,1 0 0 16,3-4-3-16,2-2 1 15,2-4-4-15,0-2 1 16,3-3 3-16,-1-4 0 16,2 0-1-16,0 0 5 15,0 0-4-15,0 0 0 16,0 0 1-16,0 0 1 16,0 0 0-16,0 0 5 15,2-4-7-15,4-3 6 16,2 2-6-16,-2 1 2 15,2 0 0-15,0 1 17 16,-1 2-15-16,3 1 4 0,3 0-4 16,0 0 0-16,3 1-4 15,3 6 0-15,1-1 4 16,1-1 5-16,4 1-3 16,-2-3 4-16,-1 0 8 15,-1-3-13-15,0 0 21 16,0 0-7-16,-3 0-4 15,-3 0 6-15,-3 0-13 16,-3 0 4-16,-3 0 5 16,-3 0-16-16,-2 0 4 15,1 0-5-15,-1 0-4 16,4 0-1-16,0 0-36 0,1 0-52 16,1 0-31-16,-4 0-187 15</inkml:trace>
  <inkml:trace contextRef="#ctx0" brushRef="#br0" timeOffset="301860.48">30060 11690 12 0,'0'0'0'0,"0"0"0"16,0 0-3-16,0 0 3 15,0 0-2-15,0 0 1 16,0 0-2-16,0 0 0 0</inkml:trace>
  <inkml:trace contextRef="#ctx0" brushRef="#br0" timeOffset="307820.5264">26202 13564 30 0,'0'0'82'15,"-117"-30"-14"-15,55 21-19 16,3 1-11-16,-1 0-18 15,6 2 4-15,2-1-17 16,3-3-6-16,2-1 8 16,3-5-1-16,3 2 26 0,6-1 2 15,6-1-34-15,7 2-4 16,3 0 0-16,7 0-21 16,3 0-34-16,0 3-19 15,3 2 15-15,0 0-34 16</inkml:trace>
  <inkml:trace contextRef="#ctx0" brushRef="#br0" timeOffset="308451.1726">24275 15934 173 0,'0'0'34'16,"0"0"-24"-16,0 0-5 15,0 0-4-15,0 0 11 16,0 0-11-16,4 0 13 16,-4 0 49-16,0 0-25 15,0 0-38-15,0 0-19 16,0 0-114-16</inkml:trace>
  <inkml:trace contextRef="#ctx0" brushRef="#br0" timeOffset="309310.2363">24117 16022 468 0,'0'0'73'0,"0"0"-15"16,0 0-41-16,0 0-5 15,0 0-6-15,0 0 4 16,-10 1-10-16,10-1 12 16,0 0-12-16,0 0 0 15,0-3 0-15,9-7 6 16,2 0-3-16,3-4-3 15,2-2 0-15,1 1 5 16,1-2-5-16,4-1 0 16,2-3 1-16,4-1 0 15,11-3 1-15,3-2-2 16,10-3 10-16,4 0-6 0,4-6-5 16,6-2 1-16,6-3 0 15,6-1 1-15,6-4-1 16,7-3 0-16,6-3 0 15,0-2 4-15,4-4-8 16,4 0 4-16,4 0 0 16,6-3 2-16,2-4 0 15,1-2-2-15,0-1 0 16,-4 3 7-16,2-1-7 16,0 5 0-16,2-1 4 15,1-2 7-15,0 1-11 16,8 1 0-16,5 1 4 15,5-2-1-15,3 0-3 0,0-2 0 16,0 0 0-16,1 0 0 16,-3 2 0-16,0-2 0 15,3 1 4-15,1 1 3 16,-5 4-9-16,3 6 2 16,-8 3 0-16,-4 0-5 15,-5 3 5-15,-7-2 0 16,-6 2 0-16,-7 1 5 15,-5 2-5-15,-2 1 0 0,-10 2 0 16,-8 4 1-16,-6 2-1 16,-16 4 0-1,-8 3-4-15,-11 4 10 0,-7 5-8 16,-11 6 2 0,-7 6-14-16,-9 5-2 0,-3 2-61 15,-13 0-102-15</inkml:trace>
  <inkml:trace contextRef="#ctx0" brushRef="#br0" timeOffset="310345.2472">24409 13850 263 0,'0'0'63'15,"0"0"51"-15,-106-51-43 16,76 37 1-16,5 5-7 16,7-2 16-16,6 5-17 15,5 4-20-15,3 0 7 16,4 2-42-16,0 0-9 0,0 0-8 15,13 13 0-15,12 8 8 16,6 5 1-16,11 3 0 16,7 3-1-16,7 3 0 15,2-3 1-15,3 0-1 16,9-3 0-16,5 1 0 16,10-2 5-16,6 1-3 15,6 0-2-15,5 0 0 16,5 4 3-16,4 1-3 15,7 5 2-15,7 2-2 16,5 1 7-16,7-1 1 16,4 0-8-16,-1 0 0 0,4-5 2 15,6 3-2-15,-4-5 3 16,8 0-2-16,5-2 2 16,-1-6-3-1,4-1 0-15,-3-4 0 0,-1 0-1 16,0 0 0-16,-4 0 1 15,4 3 0-15,0 3 3 16,0 4 1-16,0 4-7 16,-6 5 3-16,-6 5-1 15,-2 2-2-15,-4 2 6 16,-4-2-3-16,1-1 4 16,-3-1 4-16,-1-1-8 15,-2 0 2-15,-5-5 3 0,-6-2 6 16,-2-4-6-1,-8-5 8-15,-3-2 10 0,-6-3-23 16,-4 0 13-16,0 1-12 16,0-4 2-16,-5-2 10 15,-4-2-13-15,-10-4 0 16,-11-2 2-16,-9-3 0 16,-13-2-4-16,-12 2 0 15,-13-4-13-15,-9-1 10 16,-9-1-41-16,-2-1-26 15,-17 0-27-15,-28-6-204 16</inkml:trace>
  <inkml:trace contextRef="#ctx0" brushRef="#br0" timeOffset="410313.3322">19330 14587 64 0,'0'0'18'0,"0"0"10"15,0 0-13-15,0 0-14 16,0 0-1-16,0 0-3 0,0 0 2 16,0 0-2-1,0 14-19-15,0-11-40 0</inkml:trace>
  <inkml:trace contextRef="#ctx0" brushRef="#br0" timeOffset="416710.2923">8018 13545 219 0,'0'0'12'0,"0"0"4"15,0 0-3-15,0 0 6 16,0 0 29-16,0 0-19 16,0 0-27-16,-86-13 27 15,77 12 18-15,1-1-13 16,0-1-20-16,0 2-7 15,2 1-5-15,-3 0-1 16,-1 0 3-16,2 0 0 16,-2 0-4-16,-2 0 0 15,3 0 8-15,-2 0-4 16,0 0-4-16,-3 0 0 16,2 0 2-16,-3-3-3 0,0 3 1 15,-3 0 0-15,-1 0 1 16,-2 0 5-16,0 0 2 15,-1 0 10 1,0 0-3-16,-1 0 0 0,4-2-15 16,-2 2 1-16,1 0 1 15,-5 0-1-15,0 0-1 16,-2 0 3-16,6 0 4 16,-3 5-8-16,3 1 2 15,-1 4-1-15,-2 0 10 16,-3 1-9-16,5 0-1 15,-2 0 19-15,-1 1-12 16,-2 1-7-16,6 1 9 0,-3-2 17 16,2 1-16-1,2-1-9-15,1 1-1 0,1 1 6 16,0 0-1-16,-1-1-4 16,2 3-1-16,-2 0 1 15,1 0 3-15,0 1-2 16,-1 0-2-16,-2-3 5 15,4 3 2-15,-2 2-4 16,1-1-3-16,2 3 2 16,1 3-4-16,-2-2 2 15,5 2 0-15,-2-2-4 16,0-4 7-16,4-1-12 16,1 1 8-16,0-3 1 15,3-1 0-15,-3 3 1 0,1-2-1 16,2 1 0-16,0-3 2 15,-4 4-5-15,3 0 3 16,-1 0 0-16,0-1-3 16,3-2 3-16,0-1 0 15,1-2 0-15,1 0 2 16,0-1-3-16,3-1 1 16,0 2 0-16,0 2-5 15,0-1 5-15,0 4 0 16,1 2 0-16,4 2 3 15,-1-1-3-15,2 5 0 16,3-4 0-16,-3 3 9 16,3-2-8-16,0 0-1 15,0 1 5-15,0-5 0 16,4 3 0-16,1-4-5 0,-2 1 2 16,1-1 0-16,1-2 0 15,-3 0-2-15,1 0 0 16,3-1-1-16,-1 1 1 15,-1-2 0-15,2 0 0 16,4 1 3-16,-2-2-1 16,2 2-2-16,-1-1 0 15,3 2 7-15,1-1-7 16,-2 1 0-16,4-1 0 16,-2 0 6-16,-1-3 0 0,0-1-6 15,0-2 0 1,2-1 0-16,-1-3 3 0,-2-1-3 15,1 0 4-15,-4-1 1 16,2 1-5-16,0-1 0 16,1-1-1-16,1 1 15 15,-2 1-20-15,-1-2 6 16,6 0 0-16,-2 0 8 16,2 0-8-16,-3 0 0 15,0-2 2-15,-2-3 1 16,1-2-3-16,-1 0 2 15,1-3-1-15,0 2 3 16,1-1-4-16,1-1 0 0,-2 2-6 16,-1-1 14-16,-1 2-8 15,-1-3 0 1,-2 3 0-16,1-3-3 0,0 2 6 16,-1-3-6-16,3 2-1 15,-1-2 4-15,2 2 6 16,-1-3-6-16,1 0 2 15,0 2-7-15,0 1 6 16,0-2-1-16,-4 1 2 16,6-1-1-16,-5 2-1 15,4-2 0-15,-1-1 5 16,0-1-5-16,1-1 0 16,-1 1 3-16,1-2-14 15,-1-2 5-15,-3 2-1 0,-1-1 5 16,0 1 2-16,-3 0 0 15,-3 1 0-15,1 0 6 16,-2 0-9-16,1-3 12 16,1 1-9-16,-2-4 0 15,-1-3 4-15,1-4-5 16,-2 1 13-16,1-3-14 16,-1-1 2-16,0 3 0 15,-1-5 16-15,1 2-14 16,-2-3 8-16,-1 2 13 15,-2-2-17-15,-1-1-6 0,0 0 20 16,0 1-19 0,0-1 28-16,-3 1-20 0,-2 3-4 15,-3 3 6 1,-1 0-11-16,3 0 0 0,-4-1 15 16,-2 2-14-16,-2-2 14 15,1 3-1-15,-2 2-10 16,-6 1 16-16,3 5-12 15,2 0 3-15,-4 3 1 16,2 2-8-16,-1 2 7 16,0 2-11-16,1 2 2 15,1-1-1-15,2 3 0 16,2 1-2-16,1 2 1 16,7 1-30-16,1 0 13 0,1 0-29 15,2 0-39-15,1 5-60 16,0 5-70-16,-2 2-230 15</inkml:trace>
  <inkml:trace contextRef="#ctx0" brushRef="#br0" timeOffset="423326.2509">15133 13518 207 0,'0'0'73'0,"0"0"12"16,0 0-21-16,0 0-18 15,0 0-9-15,0 0-15 16,0 0 34-16,0-13-40 16,0 9 5-16,0 1-11 15,0 1 4-15,0 0 25 16,0-1-28-16,-3 1 5 15,2 2-3-15,-1-1-7 16,-1-1 4-16,0 2-6 0,0-2 1 16,0 1 3-1,0-1-8-15,0 0 1 0,0 0 6 16,-4 0-1-16,4-1-5 16,-3-2-1-16,0 0 0 15,0 2-1-15,-1-1 1 16,-1-1 0-16,1 0 0 15,-1 0 2-15,-4 0-2 16,2 0 0-16,-1-2 0 16,-2 3 2-16,-1 1 2 15,0 1 0-15,-1 1-4 16,-3 1 2-16,1 0-5 16,-1 0 3-16,1 0 0 15,-1 0 0-15,-2 0 1 16,2 0-1-16,-1 0 0 0,0 0-2 15,1 3 2-15,-2 2-1 16,0 0 1-16,0 2 0 16,-1-2 0-16,3 2 0 15,0-2-2-15,1 3 3 16,3-2-3-16,-1 3 0 16,2-1-4-16,-5 1 6 15,1 1-7-15,-2-1 7 16,-1 4 0-16,-3-3 4 15,0 2-4-15,0 0 0 16,0 3 0-16,-4-2-1 16,0 3 1-16,-1-1 0 15,-2 1 0-15,2-1 1 16,1-2-1-16,3 0 0 0,5-1 3 16,1 0-7-16,6-1 6 15,-3 0-2-15,1 0 0 16,3 1 0-16,-1-1 0 15,6 1 0-15,-3 0 0 16,3-2-2-16,1 3 2 16,-2 0 0-16,1 2 0 15,-3 0 1-15,3 1-1 16,-1 2 0-16,2 1 0 16,-4 0 0-16,3 1 0 15,0-1 0-15,2-1-1 0,-1-2 1 16,2 1 0-1,2-3 0-15,1 1 0 0,0 2-4 16,0-1 4 0,0 1 0-16,0 1-2 0,0 1 5 15,1 1-3-15,7 3 0 16,-2-2 0-16,3 2 8 16,-1 1-8-16,3 0 3 15,0 0-1-15,2-2 3 16,-1 1-4-16,1-2 1 15,-2 0 0-15,1 1 7 16,-2-2-7-16,4 3-1 16,-1 1 5-16,-3 0-3 0,3-1-3 15,-2 1 0-15,-2-2 2 16,0 0-3-16,1 0 2 16,0-3-1-16,2-1 0 15,-2-2 6-15,-1 1-6 16,0 0 0-16,4-1 1 15,-4-3 12-15,2 1-12 16,0-2 2-16,0 1-2 16,2-2 6-16,1 2-6 15,2-1-1-15,-2-1 0 16,2 0 5-16,-1 0-5 16,3 0 0-16,-2-1 5 15,2 0 0-15,0-2 1 16,0 0-6-16,1 1 1 0,-2-4 4 15,2 0-5-15,-1-4 0 16,5 0 7-16,-1 1-5 16,0-1 4-16,1 0-4 15,-1-1 0-15,-1 0 5 16,-3 0-6-16,1 0 3 16,0 0-3-16,0 0 6 15,1 0-5-15,4-5-2 16,0-3 0-16,2 3 11 15,-1-2-8-15,0-2 0 16,0 2-2-16,-1-1 8 16,-3-1-9-16,-1 3 0 0,-2-2 4 15,-1 1-2 1,1 0 1-16,-1 0-3 0,-1-1 0 16,1 1 5-16,2-2-5 15,0-1 0-15,1-1 0 16,2-2 2-16,-3-2 0 15,-1 0-2-15,0-3 0 16,-3 4 7-16,1-2-7 16,-3 2 0-16,0 2 1 15,-4-3 8-15,0 4-8 16,1-3 3-16,-1 0-4 16,0 0 9-16,-1-1-9 15,5-3 0-15,-1-2 1 16,3-3 0-16,-2 2-1 15,2-1 0-15,-3-2-4 0,-1 5 10 16,-3-2-6-16,2 0 0 16,-3 0 0-16,-2-1-1 15,2 1 1-15,-3 1 0 16,-1-2 0-16,2 3-1 16,-4-2 1-16,1-1 0 15,-2-3 1-15,0-3-8 16,0 0 12-16,-6-3-5 15,-5 0 1-15,1-1 9 16,3 1-8-16,-1 2 1 0,-1 4-1 16,0 3 9-1,2 2-10-15,-2 1-1 0,0 2 0 16,3 1 4-16,-3 2-4 16,-1 1 0-16,1-1 2 15,-1-4-5-15,-1 0 5 16,-1 0-2-16,1-2 0 15,-2 0 1-15,1 0-4 16,1-2 3-16,0 1 0 16,0 3-4-16,3-1 4 15,-2 5 0-15,0 0-1 16,-3 2-4-16,0 2 4 16,-2 0 1-16,1 0-2 15,1 2-4-15,0 2 5 16,0 0 1-16,0 1-4 0,-3 1-1 15,2 2 5-15,0-3 0 16,-1 3 0-16,2-1-4 16,-1 0 4-16,1 2 0 15,1 0-2-15,0 1 4 16,3 0-2-16,0 0 0 16,0 0 2-16,2 0-4 15,-1 0 2-15,2 0 0 16,0 0 0-16,-1 0 1 15,1 0-1-15,1 0 0 16,1 0 0-16,-1 0-2 16,-2 0 4-16,3 0-2 15,-1 1 0-15,2-1 1 16,2 1-4-16,-1-1 3 0,2 0-18 16,-1 0-3-1,1 0-31-15,0 4-27 0,-5-2-54 16,-5-2-249-16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0:24:20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11470 1013 136 0,'0'0'78'15,"0"0"-32"-15,0 0 20 16,0 0-42-16,0 0-24 16,0 0-52-16,0 0-21 15,0 0-77-15</inkml:trace>
  <inkml:trace contextRef="#ctx0" brushRef="#br0" timeOffset="298.8268">11470 1013 87 0,'-91'-12'23'0,"98"20"29"16,1 1 3-16,4 1 2 15,1-1 1-15,2 0-18 16,-3 1 8-16,7 3-25 16,-7 0 6-16,3 1 0 15,-3-5 8-15,-1 3-6 0,-1-2-11 16,-3-3-5-16,-2-1-11 16,1-2-1-16,0 3 2 15,0-3-5 1,-2 1 2-16,1-2-4 0,-1-1-22 15,2 0-9-15,-3-2-51 16,-3 0-103-16</inkml:trace>
  <inkml:trace contextRef="#ctx0" brushRef="#br0" timeOffset="596.6618">11545 1010 478 0,'0'0'69'0,"0"0"-44"16,0 0 48-16,0 0-22 16,0 0-23-16,0 0-11 15,-62 22 5-15,50-12-13 16,-4 2-8-16,-2 5-2 15,-3 2 1-15,-1 1-11 16,8 1 10-16,0-4-19 16,3 2-20-16,5-4 12 15,6-1-49-15,0-1-50 0,0-4-94 16</inkml:trace>
  <inkml:trace contextRef="#ctx0" brushRef="#br0" timeOffset="937.1473">11680 1151 437 0,'0'0'51'16,"0"0"-4"-1,0 0-15-15,0 0-7 0,0 0-22 16,0 0 10-16,25-52 21 16,-22 49-32-16,-3 0 10 15,0 3-12-15,0 0 0 16,0 0 0-16,2 0 0 16,2 12 0-16,4 3 16 15,-3 3-11-15,-1 4 7 16,3-2-12-16,-1-3 5 15,6 0-7-15,-3-2 2 16,2-4-43-16,-2-2-51 16,-2-8-99-16</inkml:trace>
  <inkml:trace contextRef="#ctx0" brushRef="#br0" timeOffset="1196.0003">11941 1032 432 0,'0'0'24'0,"0"0"8"15,0 0-32-15,0 0 50 16,0 0-27-16,0 0-2 0,85-12-15 15,-64 5-5-15,3-1-1 16,-3 1-9-16,0-1-79 16,-8 2-70-16</inkml:trace>
  <inkml:trace contextRef="#ctx0" brushRef="#br0" timeOffset="1411.8835">12013 1076 449 0,'0'0'4'16,"0"0"-4"-16,0 0 43 0,0 0-32 16,0 0 2-16,0 0-8 15,56 6-2-15,-39-3-6 16,2 4-1-16,-2-1-43 15,-4-6-122-15</inkml:trace>
  <inkml:trace contextRef="#ctx0" brushRef="#br0" timeOffset="2244.9528">12433 897 427 0,'0'0'33'15,"0"0"-4"-15,0 0 36 16,0 0-51-16,0 0-8 16,0 0-3-16,-38 29 5 15,35-15-4-15,1 2 28 16,2 4-21-16,0 2 7 15,0 3-9-15,12-3-6 16,3-1 8-16,4-2-11 16,1-5 0-16,2-4 0 15,2-5 6-15,1-5-10 0,2 0 4 16,-3 0 0 0,-3-16 11-16,-2-4 9 0,-5-2-19 15,-7 0 28-15,-1 0-20 16,-6-2 1-16,0-5-5 15,0 3-1-15,-12-1-8 16,-6 1 4-16,-1 9 0 16,-3 2 5-16,-2 10-5 15,6 5 0-15,-1 0-2 16,2 12-7-16,5 13-33 16,8 4-60-16,4-3-112 15</inkml:trace>
  <inkml:trace contextRef="#ctx0" brushRef="#br0" timeOffset="2868.8667">13507 965 627 0,'0'0'1'15,"0"0"24"-15,0 0 31 16,0 0-3-16,0 0-38 16,0 0-11-16,0-6-8 15,6 6 2-15,11 1 2 16,1 9 3-16,6 1 0 15,-1 4-3-15,1-1 6 16,-3 2-2-16,0 2-4 16,-5-1 0-16,-2 1-3 0,-5-1 2 15,-2-1-24 1,1-1-29-16,-4-1-20 16,-1-7-97-16,-3-4-100 0</inkml:trace>
  <inkml:trace contextRef="#ctx0" brushRef="#br0" timeOffset="3089.7407">13707 933 664 0,'0'0'2'0,"0"0"21"16,0 0 44-16,0 0-54 15,-101 82-13-15,80-52 0 0,3 1-4 16,9-6-1-16,0-3-29 16,6-2 2-16,3-5-45 15,0-3-55-15,3-7-55 16</inkml:trace>
  <inkml:trace contextRef="#ctx0" brushRef="#br0" timeOffset="3466.2657">13782 1101 447 0,'0'0'67'0,"0"0"-66"0,0 0 25 16,0 0-9-16,0 0-1 15,85-23 0-15,-67 21 12 16,0 2-8-16,-5 0-17 15,0 0 4-15,-7 0-7 16,-1 0-3-16,-3 6 3 16,-2 7 0-16,0 1 0 15,0 4-2-15,-11-1 3 16,-1 2-1-16,-1-2 0 16,2-3 2-16,1-2-2 15,4-4 0-15,3-1 0 16,3-1-2-16,0-3-5 0,0 0-20 15,9-3 18-15,9 0-3 16,2 2 3-16,7-2 9 16,-1 0-15-16,2 0-28 15,-1-5-33-15,0-6-110 16</inkml:trace>
  <inkml:trace contextRef="#ctx0" brushRef="#br0" timeOffset="3736.1099">14204 1017 568 0,'0'0'9'15,"0"0"-9"-15,0 0 0 16,0 0 17-16,0 0 5 15,0 0 8-15,82 8 1 16,-56-8-20-16,-1-2 1 16,-1-1-12-16,-4-2-10 15,-6 2-32-15,-2 0-26 16,-6 2-47-16,-6 1 0 16,0 0-160-16</inkml:trace>
  <inkml:trace contextRef="#ctx0" brushRef="#br0" timeOffset="3932.0041">14325 1069 391 0,'0'0'42'16,"0"0"-33"-16,0 0 17 15,0 0-20-15,0 0-4 16,0 0-2-16,86 4-2 15,-68-4 2-15,3 0-1 16,-2-4-30-16,-2 1-148 16</inkml:trace>
  <inkml:trace contextRef="#ctx0" brushRef="#br0" timeOffset="4184.8535">14656 919 359 0,'0'0'126'0,"0"0"-76"16,0 0 39-16,0 0-26 15,0 0-42-15,0 0 16 16,28-66-11-16,-26 66-12 16,1 0-14-16,3 14 8 15,1 13-7-15,5 12 17 16,-3 6-11-16,5 4 9 0,2 3-16 15,3 0-38-15,-1-8-37 16,0-14-128-16,-6-14-202 16</inkml:trace>
  <inkml:trace contextRef="#ctx0" brushRef="#br0" timeOffset="15721.5256">17946 855 229 0,'0'0'85'0,"0"0"-24"16,0 0-3-16,0 0 17 15,0 0-22-15,0 0-18 16,0 0 18-16,0 0-32 15,0-9 28-15,0 8-11 16,-1-1 2-16,1 2 1 0,-2 0-19 16,2 0 1-1,0 0-23-15,0 0 6 0,0 0-13 16,0 0-9-16,11 0 14 16,11 0-5-16,7 0 11 15,8 0-8-15,10 0 1 16,7 0 3-16,4 0-3 15,-1 0 5-15,3 0-2 16,0-7 4-16,-2 7-4 16,1-5 0-16,-5 1-4 15,-7 1 11-15,-6 0-10 16,-5 1 3-16,-8 2 0 16,-6-4-1-16,-3 4 4 15,-5 0-3-15,-2 0 0 0,-2 0-7 16,-2 0 2-16,-2 0-6 15,-1 0-6-15,-2 0 15 16,0 0-22-16,1-1 10 16,0 1-23-16,1 0-8 15,1 0 12-15,0-1-51 16,-5-10-92-16</inkml:trace>
  <inkml:trace contextRef="#ctx0" brushRef="#br0" timeOffset="16119.8378">18619 663 384 0,'0'0'35'16,"0"0"-9"-16,0 0-26 15,0 0 42-15,0 0-36 16,94 6 9-16,-70 9 23 16,0 2-24-16,-4 1 28 15,-3 2-14-15,-2-1-15 16,-3-6 7-16,-3 1-18 16,-2-1 21-16,-2-3-15 15,-2 1-8-15,-2-2 20 0,-1 1-3 16,0-2 8-16,0-1 11 15,-3 0-11-15,-10 2 11 16,-2 2-17-16,-4 3-15 16,-3-2 6-16,0 1-10 15,1-4 0-15,5 3-2 16,-3 1-57-16,-1-1-38 16,2-2-26-16,-4-10-61 15</inkml:trace>
  <inkml:trace contextRef="#ctx0" brushRef="#br0" timeOffset="16681.5164">17599 327 64 0,'0'0'257'0,"0"0"-253"16,0 0 45-16,0 0 53 15,0 0-18-15,0 0-52 16,3 6 14-16,1-4-25 16,2 7-13-16,9 2 33 15,0 8-28-15,9-2 14 16,3-6-10-16,-1 4-13 0,1 1 3 16,2 2-7-16,-5 1 0 15,-2-5 0-15,-4-1-8 16,-6-7-3-16,-3 0-15 15,0-1-20-15,-5-5-14 16,-4 0-80-16,0-5-107 16</inkml:trace>
  <inkml:trace contextRef="#ctx0" brushRef="#br0" timeOffset="16922.0077">17725 347 389 0,'0'0'130'0,"0"0"-128"15,0 0 26-15,0 0 36 16,0 0-14-16,0 0-47 16,-59 63 2-16,48-46-4 15,0 3 1-15,0 0-4 16,-1-2 2-16,5-1-29 15,2-7-6-15,4 1-62 16,1-10-113-16</inkml:trace>
  <inkml:trace contextRef="#ctx0" brushRef="#br0" timeOffset="17230.8314">17960 503 515 0,'0'0'27'0,"0"0"51"16,0 0-5-16,0 0-25 16,0 0-26-16,0 0-20 0,12-25 6 15,-6 24-8-15,-2 1-6 16,5 0 3-16,-3 0-11 15,-2 11 12-15,3 8-5 16,-1 5 3-16,-5 5 3 16,3 1-9-16,-2-1-36 15,-1-6-12-15,2-9-48 16,-3-5-34-16,0-8-154 16</inkml:trace>
  <inkml:trace contextRef="#ctx0" brushRef="#br0" timeOffset="17493.6877">18239 444 434 0,'0'0'35'0,"0"0"-10"15,0 0-7-15,0 0 12 16,0 0-13-16,0 0-13 16,56 54-1-16,-42-49 5 15,2 1-8-15,-2-3 0 16,-1 0 0-16,2-1-53 16,-3-2-58-16,-3 0-129 0</inkml:trace>
  <inkml:trace contextRef="#ctx0" brushRef="#br0" timeOffset="17749.5349">18453 302 515 0,'0'0'5'0,"0"0"3"15,0 0 45-15,0 0-16 16,-31 83-33-16,16-56 2 0,0 5 3 16,-1-3-9-1,-4 1 5-15,1-2-5 0,-3-5-6 16,5-7-24 0,4-5-35-16,2-10-60 0,8-1-190 15</inkml:trace>
  <inkml:trace contextRef="#ctx0" brushRef="#br0" timeOffset="18118.8698">18521 456 333 0,'0'0'3'15,"0"0"20"-15,0 0 26 16,80-3-18-16,-56 0-17 16,-5 3 3-16,1 0 13 15,-8 0-16-15,-2 0 12 16,-7 0-22-16,-3 0-3 16,0 3 14-16,0 7-7 15,0 0 16-15,-12 7 13 16,2-5-31-16,-1 1 1 15,1 3-7-15,4 1 1 0,3-3 4 16,3 0-5 0,0-3 0-16,0-2-3 15,15 5 0-15,9-3 3 16,6-3-24-16,7-4-31 0,6-4-38 16,2 0-116-16</inkml:trace>
  <inkml:trace contextRef="#ctx0" brushRef="#br0" timeOffset="19729.7257">19002 616 551 0,'0'0'0'15,"0"0"-46"-15,0 0 46 16,0 0 41-16,0 0-22 16,8 88 15-16,-1-48 6 15,4 6-16-15,1 10 0 16,-1 4-10-16,1 6 3 16,-1 2-6-16,1-5-7 15,-3-3-4-15,-2-9 0 0,2-5 3 16,-4-7-5-16,-1-8 4 15,-2-2-1-15,-2-8 0 16,0-6 0-16,0-8-1 16,0-4 0-16,0-3 2 15,0 0 2-15,0 0 1 16,0 0 2-16,1 0 9 16,1 0-12-16,2-3 6 15,1-4-10-15,2-3-12 16,2 5 9-16,2-4 2 15,3 5 1-15,3 1 0 16,4-2-3-16,4 1-7 16,6-1 12-16,5-1-2 15,3 6 11-15,7 0-9 16,2 0 2-16,1 0 0 0,2 0-2 16,-2 0 7-16,3 0-9 15,3 0 0-15,3 0 0 16,4 0 8-16,-3 3-4 15,2-1 16-15,1 1-19 16,-4-3 8-16,3 3 0 16,-1-2 7-16,-2 2-3 15,-1-1-13-15,-2-2 0 16,0 2 5-16,-3-2-5 16,-2 0 0-16,0 0-7 0,-1 0 14 15,-1 1-9-15,-2 1 2 16,-4-2 0-16,-6 0-1 15,-5 0 1-15,-5 0-13 16,0 0 13-16,-3 0 0 16,0 0-7-16,-4 0 7 15,-3 0 0-15,-1 0-2 16,0 0-5-16,-2 0 2 16,-4 0 5-16,1 0-3 15,-2-3 0-15,0-7 6 16,2-1 2-16,-4-4 5 15,0-2-5-15,-2-2 7 16,-2-5-12-16,-1-3 1 16,-1-3-1-16,0-3 2 15,0-6 7-15,0 3-9 0,0-5-9 16,0 2 9-16,-3-2 0 16,2-3-12-16,1-1 6 15,0 5 4-15,0-5-7 16,0 4 6-16,0 2 3 15,0-5-3-15,0 9 3 16,0-3 0-16,0 6 7 16,0 8-7-16,0-2 3 15,0 5 16-15,-5 2-17 16,-2 1 8-16,-3 4-4 16,-1 0-2-16,0 0-1 15,0 2-3-15,-3 5 0 0,-2 1-2 16,-5 4-3-16,-6 2 5 15,-3 0 0-15,-10 0 0 16,-3 0 0-16,-9 0 0 16,-11 1-1-16,-1 7-5 15,-5 0 3-15,-4-6 3 16,0 1 0-16,-9 4-3 16,0-6-3-16,-6 5 9 15,-5-1-3-15,-1-3 1 16,-5 2 0-16,2 1-1 15,1 2 0-15,4-3 3 16,4-4-5-16,3 4 4 16,13 1-2-16,8-1 0 15,10 4 0-15,12-3 0 16,4 0-4-16,8-2 4 0,10-2 1 16,6-1 1-16,6 0-2 15,5 0 0-15,1 0 0 16,2 0-1-16,0 0-13 15,0 0-24-15,8 0 2 16,4 0 28-16,0 0 4 16,-5 0-6-16,-1 0-12 15,-3 3 1-15,3 4-31 16,0-2-44-16,0 3-51 16</inkml:trace>
  <inkml:trace contextRef="#ctx0" brushRef="#br0" timeOffset="20665.7877">19771 841 175 0,'0'0'245'15,"0"0"-242"-15,0 0 1 16,-80 0 27-16,63 8 6 15,1 3-13-15,2 4 8 16,3 4-6-16,0 1-13 16,4 1 19-16,7-1-25 15,0-3-6-15,0 3 11 16,8-2-11-16,8 0 0 16,3-1 0-16,4-3 4 15,5-5-10-15,2 1 8 0,3-7-3 16,3-3 10-16,-2 0-10 15,2 0 0-15,-2-8 13 16,-2-9-7-16,-4 0-12 16,-3-5 9-16,-4 1-3 15,-4-5 12-15,-5 4-11 16,-5 0 5-16,-6-3 13 16,-1 4-13-16,0-6 5 15,-13 2-6-15,-1 5 2 16,-2 0-3-16,3 5-1 15,-1 6 3-15,7 1-6 16,1 5-6-16,1 3 5 16,1 0-4-16,-3 3-18 15,4 10 16-15,0 8 1 16,3 2 6-16,0 2-3 0,0 3 1 16,3-4 1-16,10 2 1 15,0-5-3-15,4-3 1 16,-1-4 2-16,2-4 0 15,-1-4 0-15,2-6-7 16,0 0 7-16,-1 0 4 16,0 0 3-16,-4-7-2 15,0-4-5-15,-5-1 3 16,3-1-2-16,-1-3 0 16,-1 1-1-16,-1 4 0 0,0-2 3 15,-3 6 3-15,0 4-3 16,-1-4-3-16,-2 6 0 15,-2 1-2-15,2 0-7 16,0 0-11-16,1 12 20 16,2 8 14-16,2 5-3 15,2 2 11-15,-1-1 3 16,0-2-24-16,3-4 19 16,0-1-20-16,0-2 2 15,3-3-3-15,0-2 1 16,3-4-32-16,1 1-35 15,4-9-105-15,-1 0-273 16</inkml:trace>
  <inkml:trace contextRef="#ctx0" brushRef="#br0" timeOffset="21384.9622">21238 919 437 0,'0'0'44'0,"0"0"16"15,0 0 22-15,0 0 14 16,0 0-6-16,0 0-51 16,-19 0-23-16,19 0-10 15,7 0 6-15,10 0-6 0,5 0-4 16,4 0 1-16,3 0 0 16,1 0-3-16,2 1 0 15,3 2 2-15,2 5 1 16,4-4-3-16,3 1 0 15,3 0 1-15,3-2-1 16,4 0 1-16,2-3 2 16,5 0-4-16,5 0 8 15,2 0-13-15,0 0 6 16,-2 0 0-16,-5-6 1 16,-3 1-1-16,-1 0 0 0,-5 3 0 15,-7-3 2 1,-8 0-2-16,-8 2 0 0,-12-1 0 15,-7 2-6-15,-7 2-3 16,-3 0-3-16,0 0 2 16,0 0-18-16,0 0 15 15,0 0-7-15,-8 0-24 16,2 0 16-16,0 0-1 16,-3 0-19-16,3 0-14 15,0 0-65-15,-1 0-58 16</inkml:trace>
  <inkml:trace contextRef="#ctx0" brushRef="#br0" timeOffset="21783.732">22242 856 356 0,'0'0'71'0,"0"0"-38"16,0 0 43-16,0 0-47 15,0 0-18-15,0 0 10 16,52-7-2-16,-28 7-13 16,2 0 15-16,-1 0 1 15,2 4-20-15,-2 3 16 16,1 0-8-16,-3 3-2 0,0-4 3 16,-3 3-8-1,-4-1 2-15,-2-2-5 0,-3 5 0 16,-4-5 0-16,-1-1 0 15,-2 2 0-15,-2 1 0 16,-2 1 4-16,0 1-1 16,0 3 6-16,-13-3 0 15,-2 0 17-15,-5 1-10 16,0-2-5-16,2 2 0 16,-5-2-10-16,4-2-2 15,1 3 0-15,2-3-48 16,2-2-3-16,-1-1-55 15,3-4-91-15</inkml:trace>
  <inkml:trace contextRef="#ctx0" brushRef="#br0" timeOffset="24790.1479">21425 413 50 0,'0'0'4'0,"0"0"-3"0,0 0 4 16,0 0 3 0,0 0-6-16,0 0-2 0,-8 5-8 15,8-5-17-15,0 0 25 16,0 0 24-16,0 0 16 16,0 0 13-16,0 0 13 15,0 0-3-15,-3 0-19 16,2 0-7-16,-1 0-3 15,2 0-8-15,-1 0-1 16,1 0-19-16,0 0 2 16,0 0-8-16,0-2 4 15,0 2-4-15,0 0 2 16,0 0 1-16,0 0-6 16,0 0 6-16,0 0-3 15,0 0 0-15,0 1-4 0,0-1 4 16,0 0 0-16,0 0 0 15,0 1 5-15,0 4-4 16,0-1-1-16,0 5 4 16,4-1 0-16,4 7 0 15,1-1-4-15,7 3 2 16,-1 3 6-16,6-3-5 16,0-1-3-16,3-7 0 15,-1-4 0-15,0 0 0 16,-5-2 0-16,-2-3-1 15,-5 0-1-15,-7 0 4 16,1 0 5-16,-5 0 19 0,0-11-12 16,0 1 18-1,0 0-22-15,-9-7-2 0,-2 6 14 16,3 2-8-16,0-1 14 16,2 7-21-16,3 0-3 15,1-2-4-15,1 5 0 16,1 0-8-16,0 0 1 15,0 14-11-15,0 2 16 16,0 6-3-16,6 6 5 16,3-3 0-16,3-3 0 15,-2 5 0-15,1-8-7 16,-3 3 7-16,0 5 0 16,-5-8-2-16,-3 3 1 15,0-5 1-15,-2-2 0 16,-11-1 1-16,-6-4 9 0,-2 2 5 15,-2-4 2 1,1-4 7-16,-2-1-17 0,2-1 30 16,2-2-35-16,2 0 7 15,5 0 22-15,1-5-25 16,5-3-5-16,5-1-1 16,2 2-12-16,0 0 0 15,0 0-34-15,8 0-6 16,5 4 1-16,2 0-42 15,-2-2-13-15,-1 2-121 16</inkml:trace>
  <inkml:trace contextRef="#ctx0" brushRef="#br0" timeOffset="25269.8694">21802 717 473 0,'0'0'51'0,"0"0"7"15,0 0 9-15,0 0-4 16,0 0-44-16,0 0 4 16,-9-84-8-16,9 74-13 15,0-3 21-15,0 4-21 16,0 6 6-16,0 1-7 15,0 2 5-15,0 0-12 16,0 0 2-16,0 2-14 0,2 6 16 16,4 4-4-16,0 5 6 15,-1 5 0-15,0 2 6 16,-1 2-6-16,1-1 0 16,-1-4-8-16,3 0-20 15,-2-4-59-15,0-6-79 16,-1-11-200-16</inkml:trace>
  <inkml:trace contextRef="#ctx0" brushRef="#br0" timeOffset="25513.7322">22117 633 532 0,'0'0'97'16,"0"0"-95"-16,0 0 22 15,0 0 15-15,-17 77-19 16,17-55-20-16,0-7-4 16,2 2-2-16,11-1-47 15,1-6-23-15,-4-6-86 16</inkml:trace>
  <inkml:trace contextRef="#ctx0" brushRef="#br0" timeOffset="26252.999">22354 372 526 0,'0'0'15'0,"0"0"19"16,0 0 32-1,0 0-33-15,0 0-33 0,0 0 0 16,2 9-3-16,5 5-3 16,2 0 7-16,4 7-1 15,4 2 0-15,3-6 0 16,2 1 12-16,3-11-12 16,-1-7 0-16,-1 0-3 15,3 0 9-15,-5-7-3 16,0-4 0-16,-8-5-2 15,-1 2 4-15,-5-2-2 16,-3 2-3-16,-4-1 0 0,0 4 6 16,0-2 10-1,0 9 7-15,-8-1-19 0,2 3 1 16,-3 2-5-16,2 0-2 16,1 10 0-16,0 4-12 15,1 4 14-15,5 12-3 16,0 1 1-16,0 2-6 15,0 4 7-15,3-7 1 16,3 3 0-16,0-1-9 16,0-5 6-16,1 0-2 15,-2 1 0-15,-2-6-2 16,-3-3 6-16,0-4 1 16,0-3 0-16,-5-2 0 15,-6-3 0-15,0-1 0 16,-2-6 0-16,2 0 18 0,2 0-18 15,0 0 19-15,1 0-4 16,0-3-14-16,3-11 6 16,2 0-7-16,3 3-8 15,0-3 0-15,0 4-13 16,3-2-3-16,7-3-17 16,1 8-31-16,1-3-24 15,0 3-120-15</inkml:trace>
  <inkml:trace contextRef="#ctx0" brushRef="#br0" timeOffset="26763.7049">22743 618 349 0,'0'0'109'0,"0"0"-66"15,0 0 30-15,0 0-25 16,0 0-10-16,0 0-34 16,57-44 3-16,-39 43 0 15,-3 1-4-15,-1 0-3 16,0 0 0-16,-5 5 3 16,0 8-3-16,-5-1 0 15,-2 8 0-15,-2 2 13 0,0 2-6 16,-3 3-2-16,-10-2 5 15,-2-2-8-15,0-3 7 16,3-6-9-16,0-4 0 16,5-4 7-16,2-5-2 15,3 1-5-15,2-2 8 16,0 0-4-16,0 0 0 16,0 0-4-16,0 0-19 15,0-6 3-15,2 3-13 16,8 3 17-16,2-3 9 15,0 3-1-15,5-2 2 16,-1 2 2-16,3 0 0 16,4 0 1-16,2 0 2 0,1 0-3 15,2 0 1-15,-3-3 6 16,-2 1-10-16,-6 0 3 16,-5 2-10-16,-6 0-18 15,-4 0-90-15,-2 0-81 16</inkml:trace>
  <inkml:trace contextRef="#ctx0" brushRef="#br0" timeOffset="27117.4981">22340 1030 387 0,'0'0'39'0,"0"0"-10"15,0 0 36-15,114-17-4 16,-71 9-22-16,5-2-11 16,0 0-2-16,2 1 7 15,-5 2-14-15,-2 5-6 16,-5-1-13-16,-9 3-31 0,-6 0-57 16,-13 0-169-16</inkml:trace>
  <inkml:trace contextRef="#ctx0" brushRef="#br0" timeOffset="58220.7481">15189 6508 50 0,'0'0'3'15,"99"50"-2"-15,-48-45-1 16,1-5 15-16,0-7 17 15,1-20 24-15,2-10-20 16,-3-5-13-16,-4-4-11 16,-8 0-12-16,-3-2 4 15,-4-1-4-15,-1 0-40 16,-3-6-93-16</inkml:trace>
  <inkml:trace contextRef="#ctx0" brushRef="#br0" timeOffset="106776.9954">9459 8649 14 0,'0'0'34'0,"82"0"-15"15,-34 0-2-15,0 0-17 16,9 0 0-16,-1 0-28 15</inkml:trace>
  <inkml:trace contextRef="#ctx0" brushRef="#br0" timeOffset="121740.0911">19319 3138 17 0,'0'0'24'0,"0"0"-10"15,0 0 17-15,0 0-24 16,0 0 4-16,0 0 3 15,0 0 6-15,-6-37 5 16,6 30-7-16,0 4 64 16,-2-1-41-16,1 1 6 15,-1 3 12-15,1-4-22 16,-2 4-3-16,1 0 20 16,1 0-8-16,1 0-5 0,-2 0-36 15,2 0-2-15,0 4-3 16,0 13 0-16,0 10 19 15,0 7-11-15,0 9 15 16,8 4 4-16,2 7-22 16,2 1 9-16,0 3 1 15,6-2-10-15,-2 0 12 16,5-3-13-16,-3-5 2 16,-3-4 0-16,-3-7-4 15,0-5-2-15,-6-1 4 16,-5-5 4-16,-1 0-1 15,0-1-5-15,0-3 1 16,-7 0 2-16,-1-3-2 16,0-7-6-16,3-2-3 0,3-10-27 15,-1 0 16-15,0-5-10 16,-3-22-44 0,-1-13-116-16,-2-12-30 0</inkml:trace>
  <inkml:trace contextRef="#ctx0" brushRef="#br0" timeOffset="122158.8503">19101 3062 421 0,'0'0'18'15,"0"0"12"-15,0 0-24 16,0 0 38-16,0 0 0 16,0 0-25-16,86-74 12 15,-57 74-23-15,3 0 7 16,3 13-12-16,1 9-3 16,5 2 0-16,-5 0-2 15,-3 1 7-15,-6-1-4 16,-12-3-1-16,-5-3 0 15,-5 1 0-15,-5 1 5 16,0-1-5-16,-10 1 0 16,-10-2 5-16,-6-1 4 0,-2-1-8 15,0-3 2-15,0-5-2 16,2-3 5-16,11 0-7 16,4-5 1-16,4 0-10 15,7 0 10-15,0 0-51 16,0 0-73-16,23-3-57 15,5-11-19-15</inkml:trace>
  <inkml:trace contextRef="#ctx0" brushRef="#br0" timeOffset="122541.6337">19990 2983 282 0,'0'0'82'0,"0"0"-80"16,0 0-2-16,0 0 22 16,-76 93 13-16,56-59 9 15,2 5-2-15,-4 7-2 16,0 5 18-16,-1 5-36 15,2 4 11-15,4 3-13 16,5 3-12-16,7-2 13 0,3-7-14 16,2-7 0-16,0-7 1 15,10-7 1-15,2-6-9 16,2-4 0 0,2-6 3-16,1-5-6 0,2-1 5 15,3-4-4-15,1 0-7 16,1-1-34-16,1 1-15 15,-3-3-54-15,-2-7-144 16</inkml:trace>
  <inkml:trace contextRef="#ctx0" brushRef="#br0" timeOffset="123210.0987">20184 3185 239 0,'0'0'188'0,"0"0"-99"0,0 0-17 15,0 0-31-15,0 0 1 16,0 0-39-16,0-16-3 16,0 16-2-16,6 9-14 15,4 8 16-15,6 2 0 16,2 2 0-16,-1 0 0 15,1-2 1-15,0 0-1 16,-1-1 0-16,-1-3-18 0,-2-1-10 16,0-5-41-1,-2-4-56-15,-3-5-94 0</inkml:trace>
  <inkml:trace contextRef="#ctx0" brushRef="#br0" timeOffset="123710.8064">20494 3198 330 0,'0'0'80'0,"0"0"-67"0,0 0-1 15,0 0 12 1,0 0 22-16,0 0-39 0,-66 18 8 15,62-15-2-15,-1-1-9 16,1 1-4-16,0 2 0 16,1-2 0-16,0 2 1 15,-2 0-1-15,0 1 0 16,2 4 2-16,0 1 2 16,-1 4-4-16,-2 5 0 15,3-1 1-15,0 6 7 16,0 4-2-16,0 2 3 15,2 0 8-15,1 3-10 0,0-7 5 16,0 0-1 0,0-1-8-16,0-2 17 0,0-5-10 15,1 0-2 1,4 0 6-16,1-7-13 0,-2 2 11 16,2-3-9-16,0-1 1 15,-2 0 3-15,1-1-5 16,0 1-1-16,-4-2-1 15,1-2 2-15,-2 0-4 16,1-2-5-16,2-1-23 16,-2-3-1-16,4 0-59 15,-1 0-65-15,4-17-15 16</inkml:trace>
  <inkml:trace contextRef="#ctx0" brushRef="#br0" timeOffset="124096.2003">20801 2945 437 0,'0'0'15'0,"0"0"-15"16,0 0 0-16,-28 81 14 16,28-47 14-16,0 7 4 15,2 7 10-15,11 5-17 0,0 3-1 16,0 2-6-16,3-2-7 16,1-3 21-16,0-2-30 15,2-4 2-15,-5-3-2 16,-3-2 1-16,-1-8-3 15,-6-1 0-15,-2-9 0 16,-2 0-5-16,0-5-6 16,0 0-5-16,-3-2-17 15,-5-3-45-15,0-7-23 16,0-7-97-16</inkml:trace>
  <inkml:trace contextRef="#ctx0" brushRef="#br0" timeOffset="124506.9653">21220 3183 314 0,'0'0'77'16,"0"0"-77"-16,0 0 13 0,0 0 20 15,42 91 11-15,-18-69-6 16,3-1 2-16,4 3-25 16,1-3 0-16,2 1 9 15,0 2-19-15,3-1 8 16,-4 2-8-16,0 3-4 15,-5-3 6-15,-4 3-6 16,-7-2-1-16,-5 3 0 16,-1 0 3-16,-5-2-3 15,-3 1 0-15,-1-2 1 16,-2-6-8-16,0-1-1 16,0-6-38-16,0-8-4 15,-5-5-59-15,-2 0-131 16</inkml:trace>
  <inkml:trace contextRef="#ctx0" brushRef="#br0" timeOffset="124859.7643">21554 3226 296 0,'0'0'43'0,"0"0"-43"0,0 0 0 15,0 0 21-15,0 0 11 16,-62 91-15 0,46-61 11-16,-1 0-13 0,-4 1 7 15,0 3 7-15,-3 2-5 16,-1 3-5-16,-5 4 5 15,2 1 1-15,0-6 1 16,4-4-16-16,7-10-5 16,5-7-5-16,9-7-7 15,3-7-15-15,0-3-51 16,14 0-1-16,7-6-4 16,4-14-157-16</inkml:trace>
  <inkml:trace contextRef="#ctx0" brushRef="#br0" timeOffset="125267.8661">21856 2946 404 0,'0'0'12'0,"0"0"-5"0,0 0 26 15,67 92 13-15,-48-56-7 16,2 3-7-16,-3 4-2 16,3 6-1-16,-3 2-15 15,3 6 15-15,-2 2-16 16,-4-1-2-16,0 1-2 15,-5 0-5-15,-1-2-4 16,0-2 2-16,-6-2 0 16,-1-9 7-16,-1-7 5 15,-1-11-9-15,0-8-1 16,0-6 2-16,0 1-10 16,-4-4 4-16,-5-1-41 15,0-5-3-15,-2-3-114 16,-3 0-230-16</inkml:trace>
  <inkml:trace contextRef="#ctx0" brushRef="#br0" timeOffset="128489.6659">22688 3321 435 0,'0'0'15'0,"0"0"-2"0,0 0 23 16,0 0 25-16,0 0-7 16,0 0-27-16,-1 0-5 15,1 0-13-15,0 0-6 16,3-4 10-16,7 1-6 16,0 1-6-16,4-3 9 15,-1 2-9-15,3-4-1 16,1 4 0-16,-1 0-1 15,-1-2-3-15,0 4 4 16,-4 0 0-16,-2-1-6 16,2 2 3-16,-4-2-9 0,0 2-9 15,-1-3-31-15,-1 3 9 16,2 0-29-16,-4 0-36 16,-3 0-46-16</inkml:trace>
  <inkml:trace contextRef="#ctx0" brushRef="#br0" timeOffset="128805.0978">22715 3430 123 0,'0'0'24'16,"0"0"33"-16,0 0 1 0,0 0 27 16,0 0-16-16,96-13-30 15,-73 8 0-15,1-1-5 16,0 0-9-16,-6 2-5 16,0 3-17-16,-8 0 3 15,-3 1-6-15,-2 0-12 16,-4 0 10-16,3 0-39 15,-1 0-26-15,0 0-14 16,-2 0-109-16</inkml:trace>
  <inkml:trace contextRef="#ctx0" brushRef="#br0" timeOffset="129967.977">23768 2230 241 0,'0'0'0'16,"0"0"0"0,0 0 8-16,99-9 18 0,-68 1 0 15,-1-1 7-15,-2 1-22 16,-3 3 23-16,-3 1-15 16,-5-1-3-16,-1 2 3 15,-4 0-7-15,2-1-3 16,-5 4-9-16,-2 0-2 15,-1 0-3-15,-2 0 3 16,2 0 2-16,-2 0-4 0,-1 0-16 16,-2 0-26-16,-1 0-40 15,0 2-23-15,0-2-71 16</inkml:trace>
  <inkml:trace contextRef="#ctx0" brushRef="#br0" timeOffset="130259.8106">23820 2246 247 0,'0'0'86'0,"0"0"-74"16,0 0 27-16,0 0 33 16,0 0-22-16,0 0-48 15,0 0 5-15,0 0-3 16,0 0-4-16,0 0 0 16,0 0-57-16,2 0-9 15,2 0-7-15,-1 0-44 16</inkml:trace>
  <inkml:trace contextRef="#ctx0" brushRef="#br0" timeOffset="131204.8376">23820 2246 269 0,'-5'-16'52'15,"0"16"-17"-15,2 0 25 16,1 0-16-16,1 0-6 15,1 7-17-15,-2 3-15 16,2 11 9-16,0 2 15 16,0 8-20-16,0 7 23 15,0 2-11-15,0 8-2 16,0 2 10-16,0 3-19 16,0-1 11-16,0-1-10 15,2 0-1-15,-2-1 11 16,1 0-12-16,-1 1 5 15,0-2 3-15,2-3-15 0,-2 1 5 16,0 0-8-16,3-3 3 16,-2 2-1-16,5-2-2 15,-3 1 0-15,0 0 2 16,-1 0 4-16,-1-1-8 16,-1-1 2-16,0 2 0 15,0 1 0-15,0 7 1 16,0 3-1-16,0-2 1 15,0-1 3-15,0-6-7 16,0-2 3-16,0-2 0 0,0 3 0 16,0-1 0-1,0 0 0-15,0 1-1 0,0-4 2 16,2-6-1 0,1-1 0-16,0-3 3 0,1-6-7 15,-1-1 4-15,3 0 0 16,0-1-1-16,-2-3 5 15,1 1-6-15,1-2 2 16,3 0 0-16,-2 1-3 16,1 0 3-16,1 1 0 15,-1 3-1-15,0-1 2 16,0 5-1-16,-2-3 0 16,2 1 1-16,-2-1-3 0,0 0 2 15,0-2 0 1,1 3-1-16,-3-2 1 0,-1-2-1 15,-2-5 1 1,1-5-1-16,-1-5-2 0,-1 0 3 16,0 0 0-16,0-5 1 15,0 1 2-15,0-4-3 16,0 0 0-16,0 0 0 16,0 0 4-16,2 2-3 15,-2-2 2-15,1 0-3 16,1 0-6-16,1-2-9 15,4-7 14-15,5-1 1 16,3 0 2-16,4-4-2 16,7 3 0-16,-2-1 3 0,3-1 0 15,-1 2-3 1,1 3 0-16,3 2 0 0,0 1 5 16,3-1-5-16,0 0 4 15,-2-1 10-15,-6 2-10 16,-6 1 24-16,-8 1-21 15,-5 3-5-15,-1-1 5 16,0 1-7-16,1 0-34 16,2 0-34-16,1 0-53 15,-3-4-145-15</inkml:trace>
  <inkml:trace contextRef="#ctx0" brushRef="#br0" timeOffset="133449.7318">27819 2155 409 0,'0'0'43'0,"0"0"-32"0,0 0 9 16,0 0 44-16,0 0-19 15,0 0-20-15,-16-10-15 16,16 7-2-16,0 1-1 16,0 2 13-16,0 0-15 15,0-2 3-15,0 2-5 16,0 0-2-16,0 0-2 16,0 0-8-16,0 0-3 15,1 0 12-15,14 0 5 16,9 0-4-16,4 0 0 15,7 0 1-15,1 0-3 16,2 5 1-16,4 0 0 16,1-2 2-16,3-2 0 15,0 2-2-15,-2-3 1 16,-7 0 2-16,-11 0-5 0,-7 0 3 16,-10 0-1-16,-5 0 20 15,-2 0-17-15,-2 0-2 16,0 0 0-16,0 0 4 15,0 0-5-15,0 0 0 16,0 4 0-16,0 8-3 16,0 4 4-16,0 5-1 15,0 3 0-15,2 0 2 16,2 3-2-16,2 1 0 16,-2 2 1-16,1 5-1 0,-2 0 3 15,-2 5 1 1,-1-1 10-16,0-2-13 0,2 3 14 15,-1-2-11-15,1 3-2 16,-1 2 13-16,1-2-11 16,-1 1 10-1,-1 2-7-15,0-1 0 0,2 3-3 16,-2-3 4-16,0-4-8 16,1 0 23-16,5-1-23 15,-3-2 5-15,3 1 0 16,0-3-1-16,-1 0-4 15,1 0 0-15,1-1 0 16,-1-4 4-16,1-5-2 16,1 8-2-16,1-2 2 15,-2 0 2-15,1 2-4 0,-2-1 0 16,2 3 0 0,-3 0 5-16,3-1-5 0,-2-5 1 15,0-5-1-15,1 0 2 16,-1 1-2-16,1-3 0 15,0-4-1-15,1-4 0 16,0 0 1-16,-1 0 0 16,-1 2-1-16,3-2 5 15,-3-1-6-15,-1-1 2 16,-1 3 0-16,1 4-1 16,-1 2 2-16,0 1-1 15,1-4 0-15,-1-1 3 16,-1 1-4-16,2-2 1 15,-2 2 0-15,0-1-1 0,0-2 2 16,-1 2-1-16,2-1 0 16,-1-1 3-16,0 1-4 15,1 4 1-15,-1 1 0 16,2-1-4-16,-1 1 4 16,-1-4 0-16,1-4 0 15,-1 1 1-15,2-1-2 16,-2 1 1-16,0 0 0 15,0-1-1-15,-1-1 2 16,1-1-1-16,-2-2 0 0,-1 2 4 16,2-2-5-1,-2 1 1-15,1-1 0 16,-1 0-2-16,0 1 3 16,2 0-1-16,-2-2 0 15,0 0 2-15,0 0-3 16,0 2 1-16,0-3 0 0,0 2 0 15,0-2 1-15,0 1-1 16,0 2 0-16,0 0 3 16,0-3-3-16,0 0 0 15,0 1 0-15,0 2-3 16,-2 1 4-16,-1 0-1 16,0 5 0-16,-4 4 0 15,-1-1-1-15,2-1-10 16,-1-5 10-16,4-4-4 0,0 0 5 15,0 2 0-15,0-1-1 16,1 0 6-16,-1-1-5 16,3-3 0-16,0 0 1 15,-1-2-1-15,1 1 0 16,-2-1 0-16,1-1 0 16,-3 1 4-16,1-2-4 15,-2-1 0-15,-3 3 3 16,1-3 9-16,-5 3-11 15,-1-2 1-15,-5-1-2 16,-3 0 4-16,-2 0-6 16,-2 0 2-16,0 0-2 0,-3 0-4 15,1 4 6-15,1 2 0 16,4 1-1 0,2-1 3-16,8-2-4 0,2-1 2 15,6-2 0-15,1-1-4 16,3 0 4-16,0 0 0 15,0 0 0-15,0 0-19 16,0 0-17-16,0 0-46 16,0 0-30-16,0 0-191 15</inkml:trace>
  <inkml:trace contextRef="#ctx0" brushRef="#br0" timeOffset="137910.9324">23240 2375 222 0,'0'0'41'0,"0"0"11"15,0 0-31-15,0 0 43 16,0 0 2-16,0 0-38 16,0 0 19-16,-15-15-15 15,15 10-8-15,0 2-12 16,0 3-8-16,0 0 5 16,0 0-9-16,-1 0 2 0,1 0-5 15,0 0 3 1,0 0-3-16,0 0-2 0,0 4 3 15,3 3 1-15,3-1 0 16,2 5 1-16,1-2-2 16,0 1 3-16,5 0-1 15,-5 2 0-15,0-3 2 16,2 3-2-16,-2-2 0 16,1 0 0-16,1-1 0 15,-2 1 1-15,0-5 1 16,-3 1-2-16,2 0 3 15,-5-3-4-15,0 1 1 16,0-4 0-16,-2 1-2 16,1 2 3-16,-1 0-1 15,-1-2 0-15,2-1 2 0,-1 0-4 16,1 1 2 0,1 2-12-16,2-2 10 0,-3 1-3 15,1-2-22-15,1 0-2 16,1 0-56-16,1 0 8 15,0 0-77-15</inkml:trace>
  <inkml:trace contextRef="#ctx0" brushRef="#br0" timeOffset="138301.7079">23452 2321 188 0,'0'0'25'15,"0"0"9"-15,0 0-11 16,0 0 40-16,0 0-45 15,0 0-14-15,-75 73 13 16,68-61 9-16,2 1-2 16,-4-1 2-16,5 2-24 15,1 2 11-15,-2-6-13 0,2 0 3 16,2-3 0-16,-1 0-2 16,1 1-1-1,1 1 0-15,-3-1-1 0,1-2-7 16,2 0-11-16,0 1-31 15,0-4-6-15,0-1-24 16,0-1-25-16</inkml:trace>
  <inkml:trace contextRef="#ctx0" brushRef="#br0" timeOffset="138932.0313">23537 2567 174 0,'0'0'80'15,"0"0"-1"-15,0 0-16 16,0 0-19-16,0 0 8 0,0 0 5 16,-9-28-53-16,7 16 30 15,-1 5-21-15,2-1-11 16,-1 1 11-16,1-2-13 15,1 2 0-15,0 2 2 16,0 2-1-16,0 3-2 16,0 0 1-16,0 0 0 15,0 0 11-15,0 0-10 16,0 0 2-16,0 0-3 16,0 0-1-16,0 0 0 15,0 0-5-15,0 0 6 16,0 7 3-16,0 6-2 15,0 3 1-15,0 2 2 0,0 2 1 16,3 1-2-16,1 1 5 16,-1-6-2-16,2 1 10 15,-4-4-14-15,2-2 4 16,1-1 2-16,-2-1-3 16,0-3-5-16,-1-1 0 15,-1-2 3-15,2-3-2 16,-2 0-1-16,1 0-1 15,1 0 1-15,1 0-46 16,4-8-25-16,1-12-127 16</inkml:trace>
  <inkml:trace contextRef="#ctx0" brushRef="#br0" timeOffset="139763.1097">24293 1584 212 0,'0'0'105'15,"0"0"-103"-15,0 0 68 16,0 0-16-16,0 0-24 16,0 0-3-16,25 0-9 15,-17 0 6-15,1-3-5 16,-2 3-15-16,-1 0 14 16,2 0-18-16,2 0 2 15,-1 0-4-15,3 0 6 16,0 6-6-16,-2 0 2 15,4 2 0-15,-4-2-4 16,1 2 5-16,0 3-1 16,0-5 3-16,-2 3-3 15,1-4 0-15,-2-2 0 16,-2 0-11-16,-2-1-2 0,2 0-28 16,0-2-10-1,-1 0-3-15,-1 0-78 0,2 0-121 16</inkml:trace>
  <inkml:trace contextRef="#ctx0" brushRef="#br0" timeOffset="140278.815">24542 1545 243 0,'0'0'1'0,"0"0"10"0,0 0 57 16,0 0-13-16,0 0-18 15,0 0-6-15,3 2 6 16,-2-2-24-16,-1 0-9 16,0 5-3-16,0 3 4 15,0 3 2-15,0 2 4 16,0 4-10-16,0-1 8 15,0 1-8-15,0 3 0 16,0-5 1-16,0 4 5 16,-1 0-7-16,-6 3 0 15,-1-2 1-15,2-1 7 16,0-4-6-16,2-4 0 16,-2-2 8-16,0-2-8 0,3-1 5 15,-3-1 2-15,-2-3 0 16,-3-2 12-16,-2 0-12 15,0 0 1-15,0 0 11 16,-2 0-20-16,0 0 4 16,-4 0-5-16,2 0 3 15,1 0 1-15,2-2-4 16,3 0 0-16,4 2-3 16,4 0 2-16,2 0-4 15,-1 0-41-15,2 0-43 16,0 4-9-16,5 3-61 15,11-6-52-15</inkml:trace>
  <inkml:trace contextRef="#ctx0" brushRef="#br0" timeOffset="141323.3613">24772 1796 119 0,'0'0'100'16,"0"0"-58"-16,0 0 16 16,0 0 1-16,0 0-7 0,0 0-24 15,3-16 5-15,-3 13 14 16,0-1-33-16,0 0 2 15,0-2-3-15,0-4-12 16,0 1 12-16,0 0 5 16,0 3 0-16,0-4-10 15,0 5-4-15,0 1 3 16,0-4 6-16,0 3-10 16,0 0 5-16,0-2-7 15,0 4 1-15,0 1 5 0,0-2-5 16,0 4 0-1,0 0-2-15,0 0 2 0,0 0-4 16,0 0 2-16,0 0-1 16,0 0 0-16,0 0-11 15,0 0 8-15,3 1 1 16,1 10 3-16,2 0 2 16,-1 0-1-16,-1 6-1 15,-1-1 0-15,2-1 5 16,-1 4-6-16,-1-5 1 15,3 1 0-15,-5 0 4 16,2-1-2-16,-3-4-2 16,2 0 6-16,-2-4 0 15,0-3-5-15,1 0 3 16,-1-1-4-16,0 1 11 0,0-3-10 16,0 2 0-1,0-2 5-15,0 0-3 0,0 0 0 16,2 0-3-1,-2 0 2-15,0 0 5 0,0 0-7 16,1 0-7-16,-1 0-27 16,3 0-67-16,-3 0-91 15</inkml:trace>
  <inkml:trace contextRef="#ctx0" brushRef="#br0" timeOffset="144757.0439">24427 2512 319 0,'0'0'41'0,"0"0"3"16,0 0-9-16,0 0 11 15,0 0 1-15,0 0-14 16,0-48 3-16,0 42-21 16,0 0-6-16,0 4 5 15,0 0 5-15,0 2-3 16,0-1 11-16,0 1-26 16,0 0 6-16,-1 0-7 0,-8 3-2 15,0 11-4 1,-3 6 6-16,2 2 0 0,2 2-4 15,2-3 8-15,3 4-4 16,3-3 0 0,0-1-6-16,0 0 3 15,1-4 3-15,12-1 0 0,3-4-6 16,0-5 5-16,2 2 1 16,0-3 0-16,-1 1 2 15,-1 0-3-15,-1-5 1 16,-3 1 0-16,4-3 1 15,-4 0 0-15,0 0-1 16,-1 0 0-16,-1-3 6 16,0-10-1-16,-1 0-4 15,0 0 0-15,0-1 14 0,-3-1-13 16,0 0 9 0,-1-5-6-16,-4-1 2 0,1-2-1 15,-2-8 4-15,0 4-7 16,0-1-3-16,0 2 7 15,-6 5-7-15,-5 4 6 16,-4 2-6-16,0 6 18 16,-2 3-18-16,-2 2 0 15,0 4-4-15,0 0-26 16,2 0 3-16,1 11-14 16,7 5-45-16,9 2-14 15,0 0-72-15,3 0-127 16</inkml:trace>
  <inkml:trace contextRef="#ctx0" brushRef="#br0" timeOffset="144959.9289">24836 2660 410 0,'0'0'38'16,"0"0"-33"-16,0 0-5 16,0 0-27-16,0 0-48 0,0 0-6 15,24 0-5 1</inkml:trace>
  <inkml:trace contextRef="#ctx0" brushRef="#br0" timeOffset="145854.0753">25236 2451 295 0,'0'0'56'0,"0"0"-35"16,0 0 43-16,0 0-32 15,0 0 14-15,0 0 0 16,-80-51-38-16,67 48 14 16,0 0-22-16,0 3 10 15,-3 0-10-15,0 0 2 0,1 6-5 16,-1 7 3 0,2 2 0-16,0 5 1 0,3 4-1 15,2 0 0-15,6 3-4 16,1-5 0-1,2-3-1-15,0-1 3 0,9-8-11 16,8-3 10-16,5-4 6 16,4-3 4-16,0 0-4 15,3-10 1-15,-4-1-4 16,-4-2 1-16,-2-3-1 16,-5-1 3-16,-4 0 3 15,-4 4-5-15,-1 1 4 16,-4 0 6-16,-1 2 19 15,0 3-10-15,0 2-9 16,0 2 8-16,0 3-18 0,0 0 4 16,0 0-5-16,0 0-15 15,2 0 9-15,2 3-21 16,5 5 27-16,-1 4-5 16,-1 2 3-16,2 2 2 15,3 3-1-15,-3 1-7 16,3 1 8-16,-5 2 0 15,-2-5 0-15,-1 3 2 16,-4 2-1-16,0-3-1 16,0 0 5-16,0-5-4 0,0-1 14 15,0-2 3 1,-4-1 0-16,-5-2 20 0,-3-1-22 16,1-2 14-1,-2-3-4-15,3-1-9 0,-1-2 22 16,2 0-19-16,0 0-4 15,3 0-8-15,0 0-5 16,3 0-4-16,3 0 1 16,0 0-24-16,0 0-2 15,0 0-62-15,0 0-18 16,0 0-111-16,5 0-98 16</inkml:trace>
  <inkml:trace contextRef="#ctx0" brushRef="#br0" timeOffset="146791.9369">26860 1436 123 0,'0'0'44'0,"0"0"30"16,0 0-14-16,0 0 7 16,0 0 0-16,0 0-24 15,-31-62 25-15,26 54-19 16,-1-2-31-16,5 4 27 16,-2 2-34-16,1 2 5 15,1 0 15-15,1-1-21 16,0 3-10-16,0 0-12 15,0 5-2-15,13 12 11 0,4 3 5 16,3 1-2-16,4 2 0 16,0-2-2-16,3-2-5 15,-1-2 7-15,-3-4-4 16,0-4 2-16,-5-2-9 16,-1-1-9-16,-3-2 12 15,-1-2-26-15,-2-2 2 16,-2 0-16-16,3 0-37 15,-3 0-2-15,-2-2-71 16</inkml:trace>
  <inkml:trace contextRef="#ctx0" brushRef="#br0" timeOffset="147188.709">27157 1369 372 0,'0'0'62'0,"0"0"-59"15,0 0 12-15,0 0 12 16,0 0-26-16,0 0 10 16,-9 45 30-16,1-20-31 15,1-2 13-15,-1 2-13 16,-3-3-10-16,0 0 15 15,-2-1-8-15,1-2-4 16,0-1 7-16,0-3-5 0,0-1 3 16,-1-5-8-16,1 3 5 15,-2-5 6-15,-1 1-8 16,2-2 1-16,-2-3 1 16,1 0 2-16,4-3-8 15,3 0 1-15,2 0 0 16,4 0-2-16,-2 0 2 15,3 0-21-15,0 0 2 16,0 0-37-16,0 0-53 16,6 0-99-16</inkml:trace>
  <inkml:trace contextRef="#ctx0" brushRef="#br0" timeOffset="147855.5773">27337 1620 371 0,'0'0'57'0,"0"0"-15"15,0 0 14-15,0 0-2 16,0 0-46-16,0 0 14 16,23-51-11-16,-10 41-8 15,2 3-2-15,1 2-1 16,1 0 0-16,-2 2 0 15,-5 3-3-15,-1 0 3 16,0 0-4-16,-3 1-7 16,-1 10 6-16,-1 0-1 15,-2 3 6-15,-2-1-4 0,0 2 5 16,0 2-4 0,-5 1 2-16,-6-1 0 0,-3 0 1 15,0-2 1-15,-2-3-1 16,1 0 1-16,3-5 3 15,5 1-5-15,2-6 1 16,4 0-4-16,1-2-2 16,0 0-3-16,0 0-34 15,0 0 0-15,4 0 24 16,5 2 19-16,4-1 1 16,1 1 4-16,1 0-5 15,0-2 3-15,4 0-3 16,-1 0 1-16,-3 1 1 15,3 1-2-15,-5 1 0 16,-1-1 4-16,2 0 2 0,-5-2-5 16,-2 1-1-16,0 1 0 15,-2-1-17-15,-1 2-8 16,-1-2-79-16,-3-1-186 16</inkml:trace>
  <inkml:trace contextRef="#ctx0" brushRef="#br0" timeOffset="159121.2191">27203 2452 306 0,'0'0'37'0,"0"0"3"16,0 0 14-16,0 0 3 16,0 0-20-16,0 0 29 15,0 0-32-15,-21-41-14 16,17 36 32-16,1 3-34 16,-2 2 22-16,-2 0-40 15,-2 0 7-15,-5 13-11 16,2 4 4-16,1 0 0 15,3 4-1-15,2 5 0 16,3 2 0-16,3 1 1 16,0-2-3-16,0-2-1 15,2-2 4-15,8-2 0 16,5-7-2-16,-3 1 3 0,4-7-1 16,1-2 0-1,1-3 1-15,0-3-5 0,-2 0 8 16,-1 0-4-16,1-3 4 15,-1-6 2-15,-1-2-6 16,-2 0 0-16,-2-4 0 16,-3-2 3-16,-1-2-3 15,-3-1 0-15,-3-4-2 16,0-2 0-16,0-2-7 16,0 0 5-16,-9 1-14 15,-4 3 10-15,-2 6 0 16,-4 1 8-16,-1 4-5 15,-5 8 8-15,-3 0-5 16,-7 5 2-16,-3 0 0 0,-3 15-2 16,2 2 2-16,7 4-1 15,6-1-1-15,12-1-31 16,11 1-31-16,3-1-87 16,11-7 17-16,19-4-54 15</inkml:trace>
  <inkml:trace contextRef="#ctx0" brushRef="#br0" timeOffset="159370.0768">27533 2658 112 0,'0'0'363'15,"0"0"-363"-15,0 0 0 16,0 0 12-16,0 0 52 16,0 0-14-16,0 0 6 15,0 0-40-15,0 0-15 16,0 0-1-16,0 0-73 16,0 0-13-16,0-4-171 15</inkml:trace>
  <inkml:trace contextRef="#ctx0" brushRef="#br0" timeOffset="159811.3993">27786 2670 80 0,'0'0'312'0,"0"0"-309"16,0 0-3-16,53-106 27 0,-39 73 11 16,-2 0 9-1,-3 4-8-15,-3 8-9 16,-1 6-9-16,-4 5-9 0,-1 4 3 15,0 5 16-15,0 1-26 16,0 0-1-16,0 0-2 16,-9 12 1-16,2 5-6 15,-1 5 2-15,4 3 1 16,1 0-1-16,1 3 3 16,2-2-2-16,0-7 1 15,0 0 3-15,0-7-4 16,0-3 0-16,0-1 1 15,0 0-7-15,0 3 6 16,0 0-37-16,-4-2-76 0,-5-2-97 16</inkml:trace>
  <inkml:trace contextRef="#ctx0" brushRef="#br0" timeOffset="160553.978">29041 2564 454 0,'0'0'25'0,"0"0"-10"16,0 0-11-16,0 0 18 15,0 0 16-15,79-20-11 16,-54 13-20-16,0 2 9 15,-1 3-15-15,0 2 10 16,-1-2-11-16,-1 2 7 16,2 0-7-16,-1 0 2 15,-1 0-2-15,-2 0 5 16,-2 0 2-16,-3-2-7 16,-3-1 0-16,0-2 4 15,-6 2 1-15,-1 2-5 16,-2 0-8-16,-3-2 3 0,0 2-32 15,0-3-78 1,-12 2 2-16,-12 0-150 0</inkml:trace>
  <inkml:trace contextRef="#ctx0" brushRef="#br0" timeOffset="161154.6324">29078 2402 150 0,'0'0'184'16,"0"0"-182"-16,0 0-2 0,0 0 3 15,0 0 17 1,0 0 21-16,0 1-27 0,0 0 15 15,1-1 4-15,-1 2-13 16,0 1 13-16,0 1-18 16,0 2 6-16,-12 1 17 15,-8 1-27-15,-6 6 3 16,-3-1-11-16,0 1 1 16,1 1 6-16,1-2-9 15,4-2-1-15,4 1 3 16,3-8 1-16,7 0-4 15,4 1 0-15,4-5 2 0,1 0-14 16,0 0 12 0,0 0-11-16,0 3 8 15,0-1 2-15,3 2 1 0,4 2 0 16,2-1 2-16,-1 0 9 16,2-1-11-16,-2 1 2 15,3-2 6-15,-1 3-3 16,-3 0-5-16,2-1 0 15,-5 1 3-15,1 0 1 16,-2-4-3-16,0 0 4 16,0 1 12-16,1-3-17 15,2 0 15-15,0 0-14 16,2 0 5-16,1 0-3 16,4 2-3-16,2-2-7 15,3 3-3-15,4-3-43 0,-1 0-26 16,1 0-67-1,2 0-117-15</inkml:trace>
  <inkml:trace contextRef="#ctx0" brushRef="#br0" timeOffset="162280.2243">29980 2508 594 0,'0'0'21'0,"0"0"-15"15,0 0 2-15,0 0-5 16,0 0 10-16,35-75-7 16,-26 53 16-16,1 0 11 15,-1 3-30-15,-3 2 28 16,-1 5-19-16,-2 2-2 15,0 7-5-15,-2 1 4 16,1 2-2-16,-2-2-7 16,0 2-5-16,0 0 4 15,0 0-11-15,0 7 12 16,0 10-9-16,0 7 13 16,3 4-4-16,-1 3 0 15,0 2 2-15,-1-1-2 16,1 0 0-16,-1 1 0 0,1-6 1 15,-1 2 0-15,-1-9-1 16,2-2 0-16,-2-5 0 16,0-4-1-16,0-1 1 15,0-1 0-15,0-3-1 16,0 1 6-16,0-4-5 16,0-1 0-16,-3 2 0 15,-7-1 4-15,-1-1-2 16,0 2-2-16,0 0 0 15,-1-2-18-15,1 3 18 16,1-2-3-16,1 2-7 0,3-1 9 16,3-1 1-16,3 1 0 15,0-2 0-15,0 0-8 16,0 0-9-16,1 0 2 16,11 0 9-16,8 0 6 15,1 0 0-15,3 0 1 16,1 0-1-16,2 0 3 15,-1 0-3-15,1 0 0 16,-1 0 1-16,-5 0-1 16,-2 5 0-16,-1-2 0 15,0 0 2-15,-4 3 0 16,0-4-4-16,-5 4 2 16,-2-2-2-16,-1 1-5 15,0 2-2-15,-1-2-27 16,-2-1-43-16,-3-1-81 0,0 0-173 15</inkml:trace>
  <inkml:trace contextRef="#ctx0" brushRef="#br0" timeOffset="163944.1727">23128 3913 580 0,'0'0'22'0,"0"0"-17"15,0 0 8-15,0 0 27 16,0 0-4-16,0 0 6 16,-61-10-3-16,58 7-14 15,3 3 4-15,0 0-24 16,0 0 20-16,0 0-25 16,0 0-1-16,0 0 0 15,0 0-11-15,7 0 12 0,13 6-5 16,2 4 10-16,7 0-7 15,2 5 2-15,4 0-3 16,-3 4-3-16,-1 1 0 16,-5-1 3-16,-1 1-2 15,-4 0 0-15,-6-4 2 16,-3-1-1-16,-5-1 4 16,-2-6-5-16,-2 2 6 15,0-6-1-15,1 1 0 16,-4 1-14-16,1-4 2 15,2 1-19-15,-1 0-18 0,1-2 16 16,0-1-51-16,-1 0-20 16,-2 0-42-16</inkml:trace>
  <inkml:trace contextRef="#ctx0" brushRef="#br0" timeOffset="164352.9399">23390 3863 417 0,'0'0'15'16,"0"0"-15"-16,0 0 0 15,0 0-3-15,0 0 9 16,0 0-6-16,-89 60 23 16,74-46-7-16,2 4 22 15,-2 3-10-15,1 1-10 16,-2 0 9-16,1 0-12 16,-3-2 3-16,-1-4 2 15,2-1-12-15,-2-1 13 16,5-3-11-16,5-3-10 15,2-4 15-15,6-2-14 16,1-2-1-16,0 0 0 0,0 0-7 16,0 0 6-16,0 0-28 15,0 0-92-15,0 0-31 16,4 0-99-16</inkml:trace>
  <inkml:trace contextRef="#ctx0" brushRef="#br0" timeOffset="165221.0198">23592 4230 437 0,'0'0'50'15,"0"0"4"-15,0 0 1 16,0 0 7-16,0 0-23 16,0 0-37-16,-22-48 18 15,22 36-18-15,11 0-2 16,5 0 0-16,3 6-3 0,0 0 1 16,-4 4 2-1,-2 2-1-15,-4 0-6 16,-1 0 2-16,-2 2 3 0,-1 10 1 15,-1 5 1-15,-4 0 0 16,0 2 0-16,0 0 0 16,0 1 2-16,-7-1-2 15,-6 1 0-15,-1-1 0 16,0-2 5-16,-4-2-9 16,2-4 4-16,0-1 0 15,0-2-4-15,3-2 5 16,6-3-1-16,2-2 0 15,5-1 1-15,0 0-8 16,0 0 7-16,0 0-20 0,0 0 5 16,0 0-28-16,9 0 43 15,3 0 0-15,0 0 1 16,3 0-2-16,-2 0 1 16,3 0 0-16,1 0 9 15,-2 0-5-15,0 0-3 16,-4 0 10-16,-1 0-3 15,-1 3-1-15,-3 0-7 16,-2 1 3-16,4 0-2 16,-5 1 2-16,3 0-4 15,3 1 1-15,2-3-63 16,1-3-99-16</inkml:trace>
  <inkml:trace contextRef="#ctx0" brushRef="#br0" timeOffset="169073.6403">24896 4570 178 0,'0'0'84'15,"0"0"-32"-15,0 0 11 16,0 0 2-16,0 0-25 16,0 0 9-16,0 0-8 15,-5 0-6-15,4 0 8 16,-1-3-7-16,1 3 8 15,1-2 2-15,0 2-34 0,0 0 6 16,0 0-18 0,0 0 6-16,0 0-14 0,0 0 6 15,0 2-6-15,0 11 2 16,0 7 5-16,6 4-1 16,1 3 2-16,3 4 0 15,-1 4 0-15,2 6 0 16,-1 1 0-16,-1 2 1 15,-1-1 2-15,-1 0-4 16,0-2 1-16,-2-4 0 16,-2-3-1-16,-3-1 1 15,0-4 0-15,0 2 1 16,0-6 2-16,0-3-3 16,0-8 0-16,0 0 0 15,0-6-2-15,0-2 2 16,0-3 0-16,0-2-1 0,0 0-6 15,0-1 7-15,0 0-9 16,0 0-32-16,0 0-3 16,0 0-42-16,0-4-52 15</inkml:trace>
  <inkml:trace contextRef="#ctx0" brushRef="#br0" timeOffset="169614.252">24966 4613 402 0,'0'0'48'0,"0"0"29"16,0 0-7-16,0 0-23 15,0 0-6-15,0 0 11 16,-67-67-50-16,56 67 0 15,2 0-2-15,-3 0-4 16,2 10-2-16,-2 4 6 16,-2 5 0-16,2-1-1 15,-4 5 3-15,1 1-2 16,-1-3 0-16,2 0 1 16,4-5-1-16,7-10 0 15,0-2 0-15,3-4 6 0,0 0-1 16,0 0-2-16,6-15 0 15,9-4 4-15,1-3-10 16,4 2 3-16,-5 5 0 16,-4 5-2-16,-2 5 0 15,1 0 1-15,-2 1 1 16,-2 4-2-16,2 0 0 16,-1 0 3-16,4 0-1 15,-1 10 8-15,2 1-4 16,1 3 5-16,4 1 2 15,4-1 2-15,-2 1 17 16,2-1-20-16,-2-1-5 16,1-1-3-16,-5-3 0 0,-1 0-4 15,-4-1-25-15,-4-1-36 16,-3 3-11-16,-3-1-114 16,-2 1-188-16</inkml:trace>
  <inkml:trace contextRef="#ctx0" brushRef="#br0" timeOffset="170907.1745">24360 5715 398 0,'0'0'63'16,"0"0"-4"-16,0 0-24 16,0 0 19-16,0 0-10 15,0 0-20-15,0 0 10 16,0-2-23-16,6-4-4 15,0-5 3-15,2-2-3 16,1 1-8-16,2-2 1 16,-3 1 0-16,-2 1 1 0,-2 3-1 15,1 1 0-15,-2 2 0 16,-3 3 6-16,0 3-6 16,0 0 0-16,0 0-2 15,0 0-1-15,0 1-3 16,0 16 6-16,0 8-3 15,4 6 7-15,4 6-4 16,-1 1 0-16,6 8 0 16,0 5-1-16,1 4 2 15,0 1-1-15,-2 2 0 16,3-7 2-16,-6-7-2 16,1-6 0-16,-3-10 1 15,-4-8-4-15,2-6 7 16,-3-6-4-16,-2-3 1 0,1-2 7 15,-1-3-8-15,0 0 20 16,0 0 16-16,0-14-19 16,-3-5-17-16,-6-9 0 15,-3-1-7-15,0-4-5 16,2-4 11-16,-1-1-4 16,7-6 2-16,1-1-1 15,3 0 4-15,0-2 0 16,0 7-2-16,10 2 6 15,7 4-4-15,-2 3 0 16,4 3-1-16,0 5-3 16,-1 4 4-16,2 6 0 15,-7 7-5-15,2 2 0 0,-3 4 3 16,3 0-2 0,-2 0-1-16,4 4 0 0,-2 7 6 15,-1 1-1-15,-1 3 0 16,-3 0-1-16,-1 2-1 15,-3-1 2-15,-2 1 0 16,-4-3 4-16,0 3-2 16,0-1-1-16,-9-2 5 15,-7 2 0-15,-1-4-4 16,1-3-2-16,1-3 0 0,5-2-5 16,2-4-1-1,2 0-27-15,3 0-7 0,2 0-58 16,1 0-45-16,0 0-145 15</inkml:trace>
  <inkml:trace contextRef="#ctx0" brushRef="#br0" timeOffset="171289.9569">25046 5520 403 0,'0'0'26'0,"0"0"-26"16,0 0 0-16,0 0 8 15,0 0 10-15,0 0 22 16,-85 87 26-16,69-53-11 15,-2 3 4-15,4 2-16 16,6 2-20-16,6 2-3 16,2 1-20-16,0 2 14 15,13-3-11-15,6-6 0 16,3-8 27-16,0-8-30 16,2-6 13-16,-1-5-7 0,0-3-6 15,1-4 0 1,1 1-37-16,1-4-53 0,-4 0-50 15,-2-14-229-15</inkml:trace>
  <inkml:trace contextRef="#ctx0" brushRef="#br0" timeOffset="171866.2042">25744 5693 204 0,'0'0'8'0,"0"0"-8"0,0 0-23 16,0 0-24-16</inkml:trace>
  <inkml:trace contextRef="#ctx0" brushRef="#br0" timeOffset="173431.8283">25837 5528 374 0,'0'0'67'15,"0"0"-66"-15,0 0 24 16,0 0 16-16,0 0-8 15,0 0-13-15,0 31 0 0,3-11 31 16,0 7-25 0,-2 7-7-16,1 4-1 0,-2 3-14 15,0 0 1-15,0 0-5 16,-3 0 7-16,-3-2-3 16,3-3-2-16,0-8-2 15,1-7 1-15,1-9-1 16,1-4 0-16,0-8-16 15,0 0-33-15,0 0-8 16,7 0-11-16,5-16-96 16</inkml:trace>
  <inkml:trace contextRef="#ctx0" brushRef="#br0" timeOffset="173792.6921">26274 5626 279 0,'0'0'188'15,"0"0"-181"-15,0 0 14 16,0 0 31-16,9 76-32 15,1-61 21-15,8 0-7 16,-1-2-17-16,2-1 10 16,0-2-20-16,-2-3 1 15,-1-2-8-15,-2 1 2 0,-5-2-2 16,-4 1 0 0,0 0 0-16,-4 0-1 0,-1 2-16 15,0 0 6-15,0 0-10 16,0 1-47-16,0-3-10 15,-1-5-44-15,-5 0-183 16</inkml:trace>
  <inkml:trace contextRef="#ctx0" brushRef="#br0" timeOffset="174054.0621">26442 5649 430 0,'0'0'37'16,"0"0"-21"-16,0 0-13 15,0 0 19-15,-77 80-5 16,62-59-6-16,3 1 13 16,-3 2-23-16,1 1 7 15,3-1-8-15,2-3 7 16,1-4-15-16,5-3 7 15,0-4-32-15,3-3-19 16,0-4-51-16,0-3-73 16</inkml:trace>
  <inkml:trace contextRef="#ctx0" brushRef="#br0" timeOffset="174505.8062">26598 5757 462 0,'0'0'36'0,"0"0"-26"15,0 0 1-15,0 0-11 16,0 0 17-16,0 0-14 16,44 13 18-16,-38-4-4 15,0-2-13-15,0 3 15 16,-3 2-19-16,3-1 1 0,-6 3 5 15,0 2 1-15,0 2-7 16,0 1 0-16,-12 0 2 16,2 1 3-16,-4-1-4 15,4-2-1-15,-1-3 1 16,1-1 3-16,4-1-6 16,3-5 2-16,3 0 0 15,0-4-4-15,0 0 4 16,0-2 0-16,9 0 24 15,6-1-20-15,6 0 7 16,-3 0-11-16,2 0 4 16,3-2-2-16,-5-4-2 15,3 3 0-15,-3-1-1 0,-2 0 0 16,-4 2-19 0,-3 1-25-16,-6 1-16 0,-3 0-35 15,0 0-98-15</inkml:trace>
  <inkml:trace contextRef="#ctx0" brushRef="#br0" timeOffset="175720.6403">25182 5646 343 0,'0'0'70'0,"0"0"-63"15,0 0 1-15,0 0 22 16,0 0 7-16,0 0-12 15,23 75 18-15,-9-58-29 16,6-1 6-16,2-2 8 0,3-3-25 16,2-6 8-16,-2-4-9 15,1-1 3-15,-5 0 9 16,-2-6-12-16,-2-5 1 16,-4 0 3-16,-2 0-2 15,-5-2-4-15,-1 1 0 16,-2-2 2-16,-3 0 2 15,0 3-4-15,0-1 0 16,0 2 4-16,0 4 0 16,0 1-5-16,-3 5 1 15,2 0-1-15,-5 0-4 16,3 2 5-16,-1 10 0 0,1 7-3 16,3 1-2-1,0 5 5-15,0 5 0 0,0 4 1 16,9 3 5-16,4 6-6 15,-1 1 3-15,1 0 2 16,-1 0-1-16,-1-6-4 16,-1-4 0-16,-3-3 3 15,-2-5 3-15,-5-1-6 16,0-1 0-16,0-3 4 16,0-1 0-16,-6 4-4 15,-9-1 0-15,2 1 2 16,-4-3 3-16,1-1-5 15,-2-4 0-15,1-3 4 16,1-6-1-16,3-2-3 16,1-5 3-16,3 0 0 15,0 0 14-15,4-12-15 0,1-5 2 16,3-5 5-16,1 0-9 16,0-2 2-16,0 0-2 15,1 2 5-15,9 2 1 16,1 1-6-16,-2 7 0 15,0 2-2-15,-2 4-3 16,-2 3 1-16,-1 2-12 16,2 1-25-16,0 0 1 15,0 0-55-15,0 0-3 16,0 0-77-16</inkml:trace>
  <inkml:trace contextRef="#ctx0" brushRef="#br0" timeOffset="176147.395">25621 6018 456 0,'0'0'63'0,"0"0"-9"16,0 0 14-16,3-79-36 15,-3 64-23-15,0 2 3 0,0 2-7 16,0 3 12 0,0 2-9-16,0 6-3 0,0-2 21 15,0 2-26-15,0 0 1 16,0 0-4-16,0 0-6 15,0 0 5-15,0 2-5 16,0 9 9-16,1 4-2 16,5 5 4-16,3 1-2 15,0 4 1-15,1 3 3 16,-1-1-4-16,2-1 0 0,-2-1 1 16,1-2-11-1,0-2 5-15,1-4-47 0,1-5-41 16,0-8-148-16</inkml:trace>
  <inkml:trace contextRef="#ctx0" brushRef="#br0" timeOffset="177090.8553">26724 5461 426 0,'0'0'77'0,"0"0"-51"16,0 0-15-16,0 0 30 0,0 0 6 16,0 0-30-16,48-27 15 15,-30 27-8-15,0 0-11 16,6 2 7-16,2 15-18 15,3 4-2-15,-2 6 5 16,-5 9-1-16,1 3-2 16,-4 6-2-16,-7 5 2 15,-3 0-1-15,-5 4 1 16,-4-1-2-16,0 2 1 16,-12-4 3-16,-6-2-4 15,-6-4 7-15,-4-3 8 16,0-5 17-16,1-4-29 15,5-8-1-15,7-7-1 16,3-5-1-16,7-5-12 16,4-5-31-16,1-2-24 0,-2-1 9 15,1 0-48-15,-5-3-124 16</inkml:trace>
  <inkml:trace contextRef="#ctx0" brushRef="#br0" timeOffset="180032.6131">24921 4130 182 0,'0'0'19'16,"0"0"15"-16,0 0 56 15,0 0-23-15,0 0-27 16,0 0-13-16,-3-25-18 16,0 20 21-16,1 1 4 15,1 1-26-15,-1 1 11 16,1-1-8-16,-3 3 7 15,1-1 4-15,-2 1-22 16,1 0 19-16,-4 0-19 0,-1 0 2 16,-1 0-3-16,-2 1 1 15,-1 11 0-15,-3 1-6 16,2 3 9-16,-3 1-3 16,1 5 0-16,2-1 3 15,3-1 11-15,3 0-14 16,5-3 4-16,3 0-1 15,0-1 1-15,0-4-4 16,6 0 0-16,10 1 7 16,4-4-4-16,4-4-1 15,-1-5-2-15,4 0 14 16,-1 0-8-16,-1-8-4 16,-1-6 5-16,0-3-4 15,-2-2 5-15,-1-4-7 16,-3-2 1-16,-2 0 3 0,-4 1 2 15,-7 0-7 1,-5 3 15-16,0 1 20 16,-2 2-16-16,-13 4-18 0,-6 1 5 15,-2 7 6-15,-6 1-9 16,3 5-6-16,-3 0 1 16,3 3-23-16,4 11 13 15,2 3-23-15,7 0-5 16,3 2-22-16,10-2-91 15,0-2-87-15</inkml:trace>
  <inkml:trace contextRef="#ctx0" brushRef="#br0" timeOffset="180356.4213">25230 4233 396 0,'0'0'50'16,"0"0"-30"-16,0 0 36 16,0 0-16-16,0 0-28 15,0 0-9-15,4 22 10 16,1-7-7-16,2 6 5 15,-3 4-2-15,1 0-8 0,-2 2 10 16,2 0-11-16,-1-1 0 16,-1-4 0-16,3-6 0 15,-5-2-14-15,1-6-41 16,-2-6-75-16,0-2-98 16</inkml:trace>
  <inkml:trace contextRef="#ctx0" brushRef="#br0" timeOffset="180894.7333">25418 4137 413 0,'0'0'95'16,"0"0"-64"-16,0 0-2 16,0 0-14-16,0 0-3 15,0 0-12-15,22-11 1 16,-11 11 10-16,2 0-4 16,-1 0 0-16,3 0 8 0,-2 0-12 15,0 6-1 1,-2-1-2-16,-3 1 1 0,-1 0 2 15,-1-2-3-15,-3 1 0 16,-2 0-2-16,-1 3 7 16,0 1-5-16,0 4 0 15,0 3 3-15,-4 2 4 16,-9 2-7 0,-1 3 0-16,1-2 1 0,2 1 3 15,2-3-5-15,2-1 1 16,4-2-2-16,1-3-3 15,2-1 5-15,0-3 0 16,0-1-4-16,8-2 8 16,4-3-4-16,7-3 4 0,1 0-1 15,5 0 15-15,2-5-17 16,1-2 4-16,3-3-4 16,1 3-1-16,-3 0-5 15,0 3-42-15,-5 2-68 16,-6-2-143-16</inkml:trace>
  <inkml:trace contextRef="#ctx0" brushRef="#br0" timeOffset="191090.8057">27248 3950 420 0,'0'0'55'16,"0"0"14"-16,0 0-19 15,0 0 19-15,0 0-26 16,0 0-4-16,0 0 18 15,-6-16-29-15,6 16-4 0,-3 0-24 16,0 0-4-16,-5 8-3 16,1 9 6-16,-2 8 1 15,3 1-11-15,6 1 4 16,0 1 7-16,0 0-2 16,10-3-8-16,8 0 4 15,5-5 6-15,2-8-1 16,5-5-7-16,0-7-6 15,-1 0 14-15,1-4 0 16,-1-14 5-16,-4-5-7 16,-2-2 2-16,-4-3 0 15,-7 3 3-15,-4-4 2 16,-6 3-5-16,-2 3 0 16,0-2 7-16,-18 6-6 15,-7 0-1-15,-3 6 0 0,-7 4 2 16,0 5 2-16,-4 4-4 15,-1 3 0-15,2 8-5 16,7 7-3-16,6-1 6 16,10 1-43-16,7 1-14 15,8-2-68-15,8-8-45 16</inkml:trace>
  <inkml:trace contextRef="#ctx0" brushRef="#br0" timeOffset="191307.1976">27732 4038 263 0,'0'0'360'15,"0"0"-287"-15,0 0-50 16,0 0-8-16,0 0-15 15,0 0-23-15,-8 4-2 16,8-1-87-16,0-3-134 16</inkml:trace>
  <inkml:trace contextRef="#ctx0" brushRef="#br0" timeOffset="192003.7992">27859 3869 345 0,'0'0'129'15,"0"0"-129"-15,0 0 0 16,0 0 14-16,0 0 13 0,0 0-10 15,-4 37-15-15,4-17 4 16,7-1 14-16,7 3-14 16,5-2-2-16,3 2-1 15,1-1-1-15,1 0 10 16,0-2-11-16,-2-1-1 16,-1-3 0-16,1-1 4 15,-1-1-4-15,-3-2 0 16,-2-2-4-16,-3-1-2 15,-6 0 5-15,-6-3 0 16,-1 1-4-16,0 0 10 16,-14 2 7-16,-9 1-1 15,-7 0-11-15,-1-2 14 16,1-2-14-16,0-2 0 16,6-3 6-16,5 0 1 15,5 0-5-15,6 0-2 0,5-11-5 16,3 2 1-16,0-4-15 15,10-1-12-15,7 0 30 16,3 0-25-16,4-1 16 16,0-1-14-16,-1 0 13 15,-4-1 10-15,-3 0 2 16,-2 0 6-16,-4-3 32 16,-2 1-10-16,-8-4 11 0,0 4 4 15,0-3-18 1,-5 2-5-16,-5 1 4 15,-4 2-21-15,2 3 23 0,-2 2-7 16,3 5 5-16,-1 3-25 16,-1 4-10-16,1 0 10 15,-3 0-35-15,1 12 2 16,-3 10-3-16,0 10-28 16,-2 8-37-16,-7 3-21 15,1 5-243-15</inkml:trace>
  <inkml:trace contextRef="#ctx0" brushRef="#br0" timeOffset="197451.1839">15655 10483 417 0,'0'0'75'15,"0"0"48"-15,0 0-63 16,-33-80 3-16,26 66 4 16,0-1 6-16,2 4-14 15,0 3-7-15,1 3 12 0,4 3-41 16,0 2-4-16,0 0-19 16,0 5-20-16,0 22 18 15,6 12 2-15,3 12 0 16,4 5 2-16,2-2 1 15,2-8-3-15,5-7 0 16,2-10-6-16,1-5 1 16,1-14 5-16,-1-6 0 15,0-4-5-15,6-8 10 16,8-22-5-16,8-12 0 16,2-11 3-16,1-10-1 15,-1 3-2-15,-3-2 0 16,-1 3 3-16,-3 8 0 0,-4 4-3 15,-4 9 0-15,-5 9-10 16,-7 12 7-16,-4 13-54 16,-6 4-98-1,-12 12-116-15</inkml:trace>
  <inkml:trace contextRef="#ctx0" brushRef="#br0" timeOffset="200832.7982">20437 7499 69 0,'0'0'26'0,"0"0"-23"15,0 0-3-15,0 0 2 0,0 0-3 16,0 0 1-16,0 0 0 15,-3 5-1-15,3-3 1 16,0-1 0-16,0 2 0 16,0-2-13-16,0 0-10 15,0-1-36-15</inkml:trace>
  <inkml:trace contextRef="#ctx0" brushRef="#br0" timeOffset="201229.3689">20437 7499 124 0,'20'-15'93'0,"-20"12"-55"15,-3 3 30-15,-2-3-19 16,2 3-2-16,0 0-4 0,2-3 4 16,1 3-21-16,0 0-17 15,0 0 2-15,0 8-8 16,-2 8 4-16,2 6 17 15,0 6-21-15,-1 8 19 16,-1 3 1-16,1 5-14 16,-2 3 12-16,1-1-13 15,1 0 5-15,-2 3 15 16,1-6-20-16,-1-3 6 16,2-5 2-16,-2-9-16 15,-3-3 25-15,3-3-16 16,0-6 3-16,2 0 4 0,-3-4-10 15,4-4-6-15,-1-3 0 16,1-3 3-16,0 0-14 16,0 0 10-1,0 3-52-15,0 2 4 0,3 4-21 16,2-2-98-16,-5-3-137 16</inkml:trace>
  <inkml:trace contextRef="#ctx0" brushRef="#br0" timeOffset="201964.9499">20229 7559 288 0,'0'0'70'16,"0"0"-20"-16,0 0 11 16,0 0-15-16,0 0-5 15,0 0 5-15,-36-78-28 16,36 68 15-16,0 0-29 15,0 2 5-15,6-1 3 16,7-3-11-16,4 2-1 16,2-1 0-16,5 0 3 15,-1 0-3-15,3 0 0 16,1 2 0-16,-2 1-2 0,0 3 2 16,1 1 0-1,-4 4 0-15,-2 0 1 0,0 0-2 16,0 0 1-16,1 0-1 15,0 2-1-15,-1 5 2 16,0 3 0-16,-2 2 0 16,0-1 2-16,-5-2-2 15,-4 2 0-15,-3-1-2 16,-4 1 2-16,-2 3 1 16,0 1 0-16,-6 2 10 15,-10 1-7-15,-7 2-3 16,-1-3-1-16,-3 0 4 0,0-3 4 15,5-2-7 1,1-1-1-16,5-2 0 0,7-4 0 16,1-1-7-16,5 1-16 15,3-2-90-15,0-1-81 16</inkml:trace>
  <inkml:trace contextRef="#ctx0" brushRef="#br0" timeOffset="222604.2953">21119 7220 222 0,'0'0'19'15,"0"0"-3"-15,0 0 31 16,0 0 6-16,0 0-23 16,0 0-10-16,0 0-20 15,0 0 1-15,-7-18 4 16,7 14-3-16,0 2 0 15,0 1-2-15,0 1 3 16,0 0-3-16,0-2 0 16,0 2 1-16,2 0-3 15,-2 0 2-15,0 0 0 16,0-1 0-16,0 1 4 16,0 0-4-16,0 0 13 0,0 0-8 15,0 0 8-15,0 0-7 16,0 0 1-16,0 0 9 15,0 0-12-15,0 4 8 16,0 4 8-16,-2 4-13 16,-6 4 14-16,-1 0-14 15,-2 4 4-15,-2 4 18 16,1 5-14-16,-3 4 7 16,3 6-10-16,-1 4-11 15,1 4 12-15,3 1-12 16,3 0 7-16,3 1 8 15,3-3-16-15,0-5 8 0,4 1-2 16,9-4-6 0,-1-3 12-16,4 0-9 0,-3-1 1 15,1-1 6-15,-2-3-4 16,-2 2 2-16,-3-3 6 16,0-1-7-16,-3-1 12 15,1-3-1-15,-2-4 2 16,0-3 5-16,2-5-22 15,-2-3 9-15,0-4-10 16,-1-5 2-16,-2 0 5 16,1 0-4-16,1 0-1 15,1 0-4-15,6 0-19 16,4 0-54-16,-4-5-140 0</inkml:trace>
  <inkml:trace contextRef="#ctx0" brushRef="#br0" timeOffset="223937.32">21526 7596 455 0,'0'0'19'16,"0"0"-14"-16,0 0 10 15,0 0 22-15,0 0-29 16,0 0-7-16,0 0 12 16,0 3-13-16,0-3 10 15,0 3-3-15,0-3-3 16,0 0 5-16,0 0-9 15,0 0 5-15,0 0 14 16,0 0-13-16,0 0 12 0,0 0-15 16,0 0 1-16,0 0 1 15,0 0-4-15,0 0 3 16,0 0 6-16,0 0-8 16,-1 0 4-16,-1 0-1 15,1 0-2-15,-2 0 11 16,0 0-13-16,1-3 2 15,1 0 8-15,-1 2-5 16,2 1 19-16,-2-2-6 16,2 2-14-16,0 0 4 15,0 0-9-15,0 0-9 16,0 0 3-16,10 3 2 16,5 7 4-16,2 2 0 0,3 4 2 15,-2 1 4-15,1 1-4 16,-2 4 1-16,-3 0 0 15,0 2 2-15,-2 0-5 16,-3 1 0-16,-3-1 6 16,-2-1-2-16,2-3-3 15,-3-3-1-15,-2-5 0 16,1-5 3-16,-2-4-5 16,0-1 2-16,0-2 0 15,2 0 0-15,-2 0 0 16,1 0 0-16,-1 0 0 15,0 0-2-15,0 0-19 16,2 3-37-16,-2 0-79 0,0 3-19 16</inkml:trace>
  <inkml:trace contextRef="#ctx0" brushRef="#br0" timeOffset="224387.065">21746 7608 446 0,'0'0'3'0,"0"0"-3"15,0 0 3-15,0 0 0 16,0 0 20-16,0 0-10 16,-10-2-3-16,10 2 7 15,-3 0-17-15,-1 0 22 16,-1 7 8-16,-5 7-8 16,1 4 3-16,-2-1-5 15,-2 6-1-15,1-1 6 16,-1 3-14-16,2 0 8 0,4-1-18 15,2-3 3 1,2-2-2-16,3-4-2 0,0-1 0 16,0 0-1-16,0-4-7 15,0-2-9-15,2-3-6 16,2 2-7-16,-1-2 6 16,3 1-25-16,1 0-35 15,-4 0-35-15,0-1-156 16</inkml:trace>
  <inkml:trace contextRef="#ctx0" brushRef="#br0" timeOffset="225391.023">22141 7879 195 0,'0'0'137'0,"0"0"-98"16,0 0 17-16,0 0 0 15,0 0 15-15,0 0-32 0,0-14-5 16,0 13 19 0,0 0-22-16,0-2 7 0,0 0-10 15,-3-1-8 1,1 1 8-16,2 0-22 0,0 0-2 16,0-1 0-16,0 3 0 15,-1-2-4-15,1 3 0 16,0 0 2-16,0 0-5 15,0 0 3-15,0 0 0 16,0 0-3-16,0 0-2 16,-2 0 1-16,2 0-2 15,0 0-1-15,0 0 4 16,0 0 3-16,0 0 0 16,0 0-1-16,0 0 1 15,0 0-1-15,0 0-3 0,0 0-11 16,0 0 15-1,0 0-14-15,0 0-7 0,0 0 13 16,0 0-11-16,0 0 12 16,0 0 1-16,0 0 4 15,0 0 1-15,0-3 1 16,0 3 0-16,0 0 0 16,0 0 6-16,0 0-6 15,0 0 1-15,0 0 2 16,0 0 2-16,0 0-5 0,0 0 2 15,0 0-2 1,0 0-8-16,0 0 7 0,0 8-1 16,0 4 4-16,0 0 5 15,0 2-5-15,0 2 3 16,0 0-3-16,0-2 0 16,0 0-2-16,0-1 0 15,5-3 0-15,-1 0 0 16,2-4 0-16,-3-3 0 15,-3-1-1-15,1-2 0 16,-1 0 1-16,0 0 3 16,2 0 4-16,-1 0 23 15,6-8-11-15,2-9-16 16,2-5-2-16,1-3-1 16,2-3-5-16,-2 2-9 0,0-1-7 15,1 4 21-15,-4 6-2 16,-3 4 2-16,-1 7 18 15,-3 4-7-15,-2 2 4 16,0 0-13-16,0 0 3 16,0 3-3-16,0 11 4 15,2 7 3-15,-2-1-4 16,3 2-1-16,0-1-6 16,1 1 2-16,4 0-27 15,2-3-36-15,1-2-34 16,-1-6-129-16</inkml:trace>
  <inkml:trace contextRef="#ctx0" brushRef="#br0" timeOffset="225863.7564">23608 7442 437 0,'0'0'88'16,"0"0"-46"-16,0 0 1 15,0 0-21-15,0 0 2 16,0 0 9-16,23 36-5 15,-14-14-1-15,-2 2-9 16,1 1 1-16,0 1-19 0,0 1 3 16,-1-4-3-16,1 0-6 15,-2-3-11-15,0-3-19 16,-3-3-15-16,-2-5-29 16,-1-4-118-16</inkml:trace>
  <inkml:trace contextRef="#ctx0" brushRef="#br0" timeOffset="226113.0688">23774 7543 684 0,'0'0'15'16,"0"0"-15"-16,0 0 20 15,0 0 9-15,-92 100-21 16,73-72 8-16,3 3-15 16,2-1 5-16,4-1-12 15,4 2 1-15,3-4-47 16,3-5-19-16,0-6-101 16,0-9-145-16</inkml:trace>
  <inkml:trace contextRef="#ctx0" brushRef="#br0" timeOffset="226504.8603">23862 7737 576 0,'0'0'3'15,"0"0"0"-15,0 0 5 16,0 0-5-16,0 0 7 15,0 0-9-15,76-12 16 16,-66 22 10-16,-1 4-25 16,-1 1 18-16,-1 0-18 15,-2 3 0-15,-2 1 6 16,-3-2-4-16,0 3 0 0,0-3 2 16,0 2 1-1,-6 3-1-15,-3-2-6 0,3-2 1 16,1-2 0-16,4-2-1 15,1-1 0-15,0-2 0 16,0-1-3-16,6-3-1 16,10 1 4-16,6-4 0 15,3-4-3-15,0 0 3 16,3 0 0-16,1-4-8 16,-1-9-21-16,0-3-29 15,-3-2-92-15</inkml:trace>
  <inkml:trace contextRef="#ctx0" brushRef="#br0" timeOffset="226804.2065">24415 7233 646 0,'0'0'0'0,"0"0"-7"15,0 0 7-15,81 105 14 16,-57-57 8-16,1 8-20 16,-4 9 16-16,0 5-14 15,-4 5-3-15,-4 1 11 16,-4 0-12-16,-8 1-1 0,-1 0 0 15,0-3-39-15,-13-4-72 16,-10-12-167-16</inkml:trace>
  <inkml:trace contextRef="#ctx0" brushRef="#br0" timeOffset="227375.8713">25215 7627 648 0,'0'0'0'0,"0"0"-11"0,0 0 11 16,0 0 0-16,101 1-1 15,-72-1-3-15,-6 0-19 16,-1 0-24-16,-8 0-12 16,-5 0-61-16,-9 0-168 15</inkml:trace>
  <inkml:trace contextRef="#ctx0" brushRef="#br0" timeOffset="227554.7854">25218 7735 595 0,'0'0'0'0,"0"0"-10"16,0 0 10-16,0 0 0 0,85 5 0 15,-47-5-12-15,1 0-80 16,-1-8-132-16</inkml:trace>
  <inkml:trace contextRef="#ctx0" brushRef="#br0" timeOffset="228047.021">25877 7406 541 0,'0'0'13'0,"0"0"-13"16,0 0 0-16,0 0 32 16,0 0-19-16,95 8 2 15,-45-8-14-15,3-7 1 16,-1-2-4-16,-5 1-14 0,-6-1-18 15,-11 2-55 1,-15 3-100-16</inkml:trace>
  <inkml:trace contextRef="#ctx0" brushRef="#br0" timeOffset="228480.7707">25949 7446 446 0,'0'0'3'16,"0"0"3"-16,-14 73 15 16,13-42 16-16,1 6-9 0,0 4-7 15,0 5 3-15,0-2-3 16,-2-1 3-16,2 0-5 15,0-3-16-15,0-5 16 16,0-3-13-16,0-7-4 16,0-5 2-16,0-4 1 15,0-6-5-15,0-1 0 16,9-5 4-16,5-3-1 16,3-1 2-16,5 0-4 15,3 0 5-15,2-1-4 16,-1-8-2-16,3-3 0 15,-1 2 2-15,-1 3-4 16,-4 3 2-16,-3 1 0 16,-2 3-1-16,-3 0-19 0,0 0-11 15,-5 0-28-15,1 0-44 16,-1-1-15-16,-2-8-143 16</inkml:trace>
  <inkml:trace contextRef="#ctx0" brushRef="#br0" timeOffset="228863.1831">26347 7674 486 0,'0'0'169'0,"0"0"-169"16,0 0 0-1,0 0 29-15,-54 86-11 0,54-68-12 16,9-3 7-16,14-1-12 16,3-5 4-16,6-5-5 15,2-4-1-15,-1 0-4 16,0-7 5-16,-6-9 0 16,-4-3-6-16,-5-2 1 15,-9-4 4-15,-3 3-8 16,-6-2-11-16,0 3 20 0,-6 2 0 15,-11 4 0 1,-3 5-1-16,-2 7-3 0,-2 3 2 16,0 0-2-16,3 13-10 15,0 5 4-15,6 2-7 16,6-1-46-16,8-4-66 16,1-3-284-16</inkml:trace>
  <inkml:trace contextRef="#ctx0" brushRef="#br0" timeOffset="229055.0726">26730 7907 581 0,'0'0'35'0,"0"0"-27"0,0 102 3 16,0-68-11-16,0-6-3 15,0-4-14-15,11-15-130 16,2-9-61-16</inkml:trace>
  <inkml:trace contextRef="#ctx0" brushRef="#br0" timeOffset="229457.8432">26959 7615 627 0,'0'0'0'0,"0"0"-19"16,0 0 18-16,0 0 2 15,0 0 6-15,0 0-6 16,-29 74 3-16,42-61 18 15,6-2-22-15,4 0 7 16,3-3-7-16,0 2 4 16,3 0-1-16,-1-2-3 15,-5 1 0-15,-3-1 2 16,-2 0 0-16,-4-1-3 0,-4 0 1 16,-1 1 0-1,-6-4 5-15,-1 1-4 0,-2-1 13 16,0 3 25-16,-2-3-17 15,-11 4-8-15,-2-3-14 16,-4 1-9-16,-5-3-30 16,-1-3-39-16,0 0-68 15,-2-4-145-15</inkml:trace>
  <inkml:trace contextRef="#ctx0" brushRef="#br0" timeOffset="229665.2707">27056 7520 707 0,'0'0'34'16,"0"0"-31"-16,0 0 33 16,0 0-8-16,101-39-28 15,-73 36 1-15,5 0-2 16,-2 2-43-16,4 1-12 15,-6 0-56-15,-3 0-197 16</inkml:trace>
  <inkml:trace contextRef="#ctx0" brushRef="#br0" timeOffset="230776.0394">28595 7520 22 0,'0'0'657'0,"0"0"-574"16,0 0-23-16,0 0-7 0,0 0-46 15,0 0 1 1,-58 9 15-16,44 7-1 0,5 4-10 15,3 5 2-15,6 0-8 16,0 3-7-16,2-2 1 16,14-4 0-16,1-2-2 15,3-4 2-15,3-5 0 16,-2-7-4-16,3-4 2 16,-2 0 2-16,0-1 0 15,-1-13-2-15,-1-5-4 16,-3-1 5-16,-6 0 1 15,-4-3-1-15,-5 1 4 16,-2-2-4-16,0 1 1 16,-6 0 0-16,-13 2 2 0,-3 3-2 15,-1 5 0 1,-1 7-4-16,0 6-7 0,3 0-4 16,0 0-25-16,5 11-22 15,5 3-4-15,5-1-49 16,6 3-70-16,0 0-134 15</inkml:trace>
  <inkml:trace contextRef="#ctx0" brushRef="#br0" timeOffset="231161.8178">28920 7657 346 0,'0'0'75'16,"0"0"-47"-16,0 0 52 15,0 0-7-15,0 0-25 16,0 0 2-16,1 0-17 0,-1-3 6 15,0 3 10 1,0 0 1-16,0 0 9 0,0 0-30 16,0 0-5-16,0 0 8 15,0 0-28-15,0 0-1 16,0 0-3-16,0 0-10 16,0 0 10-16,0 0-32 15,0 0-22-15,5 0-19 16,1 3-46-16,4-3-32 15,4 0-158-15</inkml:trace>
  <inkml:trace contextRef="#ctx0" brushRef="#br0" timeOffset="231604.1112">29202 7449 657 0,'0'0'30'0,"0"0"-25"15,0 0-5-15,0 0 0 16,0 0 0-16,0 0 16 16,-9 29 8-16,9-12 2 15,0 2 1-15,0 0-17 16,4 1-4-16,10-1-6 15,1-2 0-15,3-2 2 16,1-1-2-16,-1-1 0 16,-2-4 0-16,4-1 2 0,-5-2-2 15,1 0 0 1,-4-1 0-16,-2-1-2 0,-4-2 2 16,0 1 0-16,-6 1 0 15,0-1 0-15,0 1 0 16,0 2 14-16,-1 3 7 15,-14 1 5-15,0 0-15 16,-4-1-3-16,1-1-8 16,-2-5-3-16,1-3-20 15,4 0-25-15,-1-3-27 16,5-16-11-16,-1-6-149 0</inkml:trace>
  <inkml:trace contextRef="#ctx0" brushRef="#br0" timeOffset="231823.9777">29224 7417 536 0,'0'0'114'16,"0"0"-114"-16,0 0 0 15,0 0 14-15,0 0-4 16,82 0 2-16,-56 0 1 15,2-4-11-15,-1 1-1 16,0 0-1-16,-1-1-29 16,1-1-69-16,-4-2-92 0</inkml:trace>
  <inkml:trace contextRef="#ctx0" brushRef="#br0" timeOffset="232360.3239">29555 7286 44 0,'0'0'426'0,"0"0"-350"16,0 0-36-16,0 0-25 15,0 0-2-15,0 0-9 16,15-4 15-16,0 4 15 16,0 0-28-16,3 3 11 0,2 1 3 15,0 2-19-15,4-2 15 16,0 1-16-16,-1-1 1 15,-3 1 6-15,1 3-6 16,-6 3 14-16,1 0 8 16,-5 2-3-16,-5 5 15 15,0 5-26-15,-3 5 8 16,-2 1-5-16,-1 3-6 16,0 1 5-16,0-3-11 15,0 0 3-15,0-2 9 16,0-3-10-16,0 0-2 15,0-3 0-15,2-2 2 16,4-1-2-16,1 1 0 16,2-3 0-16,1 0 0 0,-2-3 1 15,-2 0-1-15,0 0 0 16,-4 1 7-16,0-1-7 16,-2 0 3-16,0-1 3 15,0 0 19-15,-7 1-10 16,-3 0 7-16,-3-2 12 15,-3 0-28-15,0 0 18 16,-1-3-20-16,-2-1-2 16,4-2-4-16,-4-4 2 15,2 1-28-15,-2 0-13 16,-2-2-66-16,-2-1-68 16,-2 0-134-16</inkml:trace>
  <inkml:trace contextRef="#ctx0" brushRef="#br0" timeOffset="238479.1638">20701 9631 11 0,'0'0'634'0,"0"0"-612"16,0 0-11-16,0 0 35 15,0 0 14-15,0 0-36 16,0 0-14-16,-19 1-8 16,19-1 7-16,0 0 12 15,0 0-20-15,0 2 5 16,0-2-3-16,0 0-2 16,0 0 12-16,0 0-13 15,0 0 3-15,0 0-3 16,0 0 4-16,0 0-4 15,0 0 0-15,0 0 0 16,0 0-4-16,0 0 2 0,0 0 2 16,0-13-1-1,0-4-34-15,0-3 32 0,0 0-3 16,-3 2 0-16,0 3-1 16,1 2 9-16,1 4-2 15,1 6 5-15,-2-2-1 16,2 3 3-16,-1-1-7 15,1 2 5-15,0 1-11 16,0 0-1-16,1 0 6 16,9 4-6-16,3 11 14 15,-3 4-3-15,1 9 5 16,-1 8 3-16,-2 8 19 0,-4 9-27 16,-2 6 11-1,-2 3 21-15,0-2-35 16,0-1 20-16,-5-6-2 15,1-7-17-15,2-11 1 0,2-8 4 16,0-12-7-16,0-7 0 16,0-4-12-16,0-4 6 15,3 0-20-15,6-4-45 16,-3-16-81-16,-6-7-266 16</inkml:trace>
  <inkml:trace contextRef="#ctx0" brushRef="#br0" timeOffset="238908.9166">20485 9539 615 0,'0'0'7'0,"0"0"-7"15,0 0 0-15,66-92 37 16,-37 67-30-16,4 2 9 16,2 1 2-16,-2 6-15 0,1 8 5 15,-3 8-8-15,1 0 6 16,0 14-8-16,-5 7 2 15,-5 5 0-15,-2 5-3 16,-11 0 3-16,-3 1 0 16,-6-3 0-16,0-2 2 15,0-1 5-15,-9-4-4 16,-7 1-3-16,-1-4 0 16,-5 0 1-16,-2-3-3 15,1-4-13-15,-2-3-24 16,3-4-3-16,5-5-79 15,7 0-71-15</inkml:trace>
  <inkml:trace contextRef="#ctx0" brushRef="#br0" timeOffset="239268.3013">21283 9375 637 0,'0'0'9'0,"0"0"-9"15,0 0-5-15,0 0 2 0,0 0 1 16,-48 85 2-16,33-47 0 15,5 8 5-15,-2 5 27 16,8 11 5-16,4 2-10 16,0 1 7-16,7-2-27 15,12-10-1-15,2-10-6 16,-1-10-4-16,2-12 4 16,0-9-1-16,1-9 1 15,-2-3-6-15,-2 0-79 16,-5-11-169-16</inkml:trace>
  <inkml:trace contextRef="#ctx0" brushRef="#br0" timeOffset="240264.2721">21534 9605 326 0,'0'0'202'0,"0"0"-153"16,0 0-17-16,0 0 12 16,0 0-12-16,0 0-29 15,0-4 16-15,0 4-14 16,5 0 12-16,4 0 45 15,4 4-48-15,-2 5 6 16,3 1-6-16,0 3-14 16,-1 3 15-16,0-1-15 15,2 2 1-15,-4-3-4 16,-3 3 2-16,0-2-15 16,-4-1-25-16,2 1-29 0,2-8 1 15,-4 0-111-15,-3-5-138 16</inkml:trace>
  <inkml:trace contextRef="#ctx0" brushRef="#br0" timeOffset="240774.9851">21808 9631 602 0,'0'0'13'0,"0"0"6"16,0 0-12-16,0 0-2 15,0 0 7-15,0 0-10 0,-43-2 12 16,41 2-6-16,2 0-5 16,-1 0-2-16,-2 0-1 15,1 0 0-15,-1 0-2 16,2 2-1-16,-3 2 3 15,1 0 0-15,0 1 1 16,-1 4-4-16,3-1 4 16,-2 5-1-16,0 2 1 15,1 0 4-15,1 4-5 16,1 1 1-16,0 2-1 16,0 2 22-16,7 2-12 15,4 1 7-15,1 0 3 16,-3-4-19-16,-2-1 5 0,2-6-6 15,-4-4 4-15,-1-6 8 16,-2-3 1-16,-2-3 3 16,0 0 10-16,0 0-23 15,0 0 21-15,0 0-2 16,0 0-3-16,0 0 6 16,0 0-25-16,0 0-11 15,0 0-32-15,-5 0-49 16,2 0-59-16,0 0-200 15</inkml:trace>
  <inkml:trace contextRef="#ctx0" brushRef="#br0" timeOffset="241310.2797">22074 9431 435 0,'0'0'50'15,"0"0"-44"-15,0 0 31 16,0 0 2-16,0 0-14 16,46 77-4-16,-31-57-14 15,4 1 18-15,-1 8-4 16,1 3 8-16,-2 7 3 15,-2 6-19-15,-5 4-13 16,0 1 5-16,-4-1 0 16,2-2-6-16,-5-2 1 15,0-4 0-15,-3-2 18 0,0-5-5 16,0-3 4-16,-1-4 12 16,-8-3-21-16,-4-2 9 15,0-5-12-15,1-4-2 16,-1-2 1-16,4-3-4 15,0-2-17-15,1-1-72 16,0-4-74-16,0-1-332 16</inkml:trace>
  <inkml:trace contextRef="#ctx0" brushRef="#br0" timeOffset="242417.8102">22737 9793 111 0,'0'0'363'0,"0"0"-306"15,0 0 2-15,0 0-11 16,0 0 8-16,0 0-27 16,-4 0-21-16,4 0 13 15,0 0 3-15,0 0-22 16,9 0 9-16,7 0 14 15,4 0-25-15,2 0 12 0,3 0-11 16,1 0 0 0,-1 0 1-16,-2 0-1 0,-1-4-1 15,-5-2 0-15,-6 5-3 16,-2-1-1-16,-6 2-3 16,-3 0-5-16,0 0-5 15,0 0-27-15,0 0 8 16,0 0 0-16,0 3-21 15,-7 3-85-15,-1-1-137 16</inkml:trace>
  <inkml:trace contextRef="#ctx0" brushRef="#br0" timeOffset="242776.1654">22761 9927 401 0,'0'0'22'15,"0"0"1"-15,0 0 42 16,0 0-30-16,0 0-2 15,0 0-12-15,79-21 8 16,-65 18 9-16,-2 0-18 16,1 1 0-16,-4 2-5 15,0 0-6-15,-2 0 9 0,-2 0-15 16,-2 0-1-16,1 0 1 16,1 4 0-16,-1-1-6 15,2-1-30-15,1 1-56 16,-4-3-154-16</inkml:trace>
  <inkml:trace contextRef="#ctx0" brushRef="#br0" timeOffset="248580.9936">23211 9469 132 0,'0'0'92'0,"0"0"-81"15,0 0 8-15,0 0 78 16,0 0-69-16,0 0 0 0,6 0 10 15,-6 0 11-15,0 0-11 16,0 0-24-16,0 0 0 16,0 0-12-16,0 0 1 15,0 0 2-15,0 0-5 16,0 0 5-16,0 0-5 16,-4 0 2-16,-5 0-3 15,3 0 1-15,0-2 0 16,2-1 4-16,-2 0-4 15,0 0 0-15,1 1 3 16,1-1 2-16,1 0-4 16,0 0 5-16,0 1-5 0,1-1 16 15,1 1-14 1,1 0 9-16,0 0 16 0,-2 2-17 16,2 0 2-16,0-1-13 15,0-1-1-15,3 0 0 16,9-1 1-16,5 0 0 15,-2 0 3-15,2-3 2 16,2 1-5-16,-2 0 2 16,1 1 0-16,-3-1 10 15,0 0-8-15,-1 2 4 16,-5-1 5-16,1 2-11 16,-3 0 3-16,-1 1-5 15,-1 1 3-15,1 0 1 0,0 0-4 16,0 0 0-16,1 0 0 15,-2 0 1-15,1 0-3 16,2 0-1-16,2 0-28 16,0 0-2-16,2 0-74 15,-8-5-72-15</inkml:trace>
  <inkml:trace contextRef="#ctx0" brushRef="#br0" timeOffset="249439.1072">23180 9464 219 0,'0'0'75'0,"0"0"-55"15,0 0 21-15,0 0-2 16,0 0-16-16,0 0-20 15,0 8 16-15,0-2 18 0,0 2-12 16,0 4 19-16,0 5-20 16,0 3 11-16,0 6-8 15,0 6-21-15,0 2 15 16,0 4-8-16,0 4-12 16,0 0 11-16,0 0-9 15,0-1-2-15,0-2 0 16,0-4 5-16,0-2-6 15,2-3 1-15,-1 1 0 16,2 0 9-16,0-5-9 16,2-1-1-16,-2-1 2 15,1 0 3-15,-2-3-5 0,-2 1 1 16,0-2 1-16,1-3 5 16,-1-5-5-16,0-1 1 15,0-3-1-15,0 2 2 16,0-5-4-16,0-1 0 15,0-1 1-15,0-1 4 16,0-2-3-16,0 0-1 16,0 0 3-16,0 0 1 15,0 0-4-15,0 0-1 16,0 0 1-16,0 0-3 16,0 0 2-16,0 0 0 15,2 0-1-15,6 0 2 0,5 0 2 16,3 0-3-1,-1-4 3-15,3 1 4 0,-2 1-6 16,2 0 4-16,1-1 2 16,-2 3-4-16,-1 0-1 15,-1 0 2-15,-4 0-1 16,-1 0 7-16,-6 0-2 16,0 0 3-16,0-2-2 15,-2 2-5-15,-1 0-4 16,2 0 0-16,0 0-6 15,4 0 6-15,2 0-41 16,2 0-54-16,1-3-76 16,-3-7-153-16</inkml:trace>
  <inkml:trace contextRef="#ctx0" brushRef="#br0" timeOffset="250271.2981">23473 9815 157 0,'0'0'315'0,"0"0"-255"0,0 0-13 15,0 0-13-15,0 0-24 16,0 0 1-16,0 2-6 16,8 19 28-16,0 7-4 15,0 3-1-15,1 4-15 16,1 3 2-16,-1 6 1 16,0-2-13-16,1 1 10 15,-4 1-8-15,2-5-5 16,-1-2 7-16,2-7-6 15,-3-9 1-15,0-6-2 16,0-6 0-16,-3-1-1 16,0-5-1-16,-1 0 2 0,-2-3 3 15,1 0-2 1,-1 0 0-16,0 0 14 0,0 0-9 16,0 0 18-16,0-11-24 15,-1-6 5-15,-4-5-6 16,1-4 2-16,-3-3-1 15,3-1 1-15,-1-1 1 16,0 2-4-16,3 2 2 16,2 5 0-16,0 1-1 15,0-1 1-15,0 2 0 16,4 2-2-16,5 0 5 16,1 1-3-16,-1 3 0 15,2 2 0-15,-2 0 13 16,2 4-9-16,-1 0 2 15,-1 3 0-15,0 2-1 0,0 2-4 16,0 1-1-16,-1 0 0 16,-1 0 0-16,3 0 0 15,-1 8 0-15,-3 5 2 16,3 0 2-16,-1 2-5 16,-2 2 1-16,0 0 0 15,-2 0-1-15,-2-2 1 16,-2-1 0-16,0-4 0 15,0-1 4-15,0 1-4 16,-3-3 0-16,-5-1 0 16,-1-5 8-16,-1 2-7 15,-1-3 2-15,1 0 2 0,0 0 0 16,1 0-5-16,2 0 0 16,3 0-7-16,2 0 3 15,2 0-46-15,0 0-80 16,0 0-152-16</inkml:trace>
  <inkml:trace contextRef="#ctx0" brushRef="#br0" timeOffset="251281.2009">24039 9634 522 0,'0'0'32'16,"0"0"16"-16,0 0-19 16,0 0 9-16,0 0-20 15,0 0-8-15,-61-3 15 16,55 3-17-16,-1 9 6 16,1 8 0-16,-2 6-12 15,2 8 24-15,-1 7-7 16,-3 4-3-16,4 5 10 0,0 1-26 15,3 0 4-15,3-2-4 16,0-7 6-16,3-5-8 16,10-8 2-16,5-4 0 15,-1-3 0-15,0-7 0 16,-1 0 0-16,-3-5 0 16,-3-1-5-16,0-2 5 15,-2-1-38-15,-2-1-41 16,-2 1-15-16,-4-3-103 15,0 0-136-15</inkml:trace>
  <inkml:trace contextRef="#ctx0" brushRef="#br0" timeOffset="252399.0821">24126 9819 211 0,'0'0'192'0,"0"0"-162"0,0 0 6 16,0 0 2-16,0 0-30 16,0 0-5-16,0 0 10 15,0 0-5-15,0 0-1 16,0 0 3-16,0 0 0 15,1 0 16-15,-1 0-10 16,0 0-8-16,2 6 5 16,-1-1-10-16,-1 0-1 15,2 1 1-15,-1 0 3 16,1 2-3-16,-1-2-3 16,1 5 0-16,1-2 2 15,-1 0 0-15,1-1-2 16,1 1 0-16,0 1 5 0,2-2-5 15,3 1 0 1,4-1 1-16,1 0-7 0,4-2 12 16,0-2-6-16,3-2 0 15,-1-2 3-15,0 0-3 16,-1 0 0-16,-3 0 1 16,0-6 2-16,-3-3-1 15,-1-2-2-15,-4 2 4 16,-4-1 0-16,-2 1 17 15,-2 3 2-15,0-1-1 16,0 2 24-16,0 1-35 16,-8 1 7-16,2 1 1 0,-3-1-18 15,2 3 3 1,1 0-4-16,0 0 0 0,0 3 0 16,-1 10 0-16,3 4 0 15,1 0 0-15,3 3-4 16,0 4 1-16,0 1 3 15,8 2 0-15,5 5 0 16,-1-1 0-16,1 0 0 16,-2 2-1-16,-2-2 4 15,-2-3-6-15,-2-1 3 16,-4-6 0-16,-1-1 0 16,0-4 0-16,0 1 0 15,-1-3-2-15,-11-4-17 0,-1-2 19 16,-4-4 0-16,1-3 1 15,-2-1 6-15,0 0-7 16,0 0 0-16,4-8 0 16,3-4-7-16,2-2 5 15,1-1 2-15,5 1 0 16,3 1 0-16,0 2 0 16,0 1-30-16,6 2-7 15,6 0-19-15,1 4-15 16,0 2-75-16,-3-1-68 15</inkml:trace>
  <inkml:trace contextRef="#ctx0" brushRef="#br0" timeOffset="252879.8093">24596 10188 562 0,'0'0'17'15,"0"0"48"-15,0 0-7 16,15-85-8-16,-11 68 4 0,-1 2-24 15,-1 6 6 1,-2 4-14-16,0 5-19 0,0 0 7 16,0 0-10-16,0 0-10 15,0 0 5-15,1 11-5 16,-1 7 10-16,0 2 0 16,3 1 6-16,0 3-6 15,2 1 0-15,2 0 0 16,-3-2 1-16,2 1 1 15,1-7-2-15,-3 0 0 16,2-5-1-16,-3-4 1 16,0-2 0-16,-2-3 0 0,-1-3-1 15,2 0 1-15,-2 0-3 16,0 0-32-16,0 0-40 16,0 0 0-16,0 0-57 15,0 0-198-15</inkml:trace>
  <inkml:trace contextRef="#ctx0" brushRef="#br0" timeOffset="253397.1096">24630 9712 130 0,'0'0'207'16,"0"0"-204"-16,0 0 47 15,0 0 1-15,0 0-3 16,0 0-3-16,61 19-12 0,-47-10 14 16,-2 6-16-1,2-1-1-15,-1 6-5 0,0-1-8 16,0 5 19-16,1 0-17 16,1 3 1-16,0 1 5 15,-2 0-24-15,-1 2 5 16,-2 2-6-16,-2 1 5 15,-4 0-1-15,-2-1-1 16,-2-1-3-16,0 0 6 16,0-2-4-16,0 0-2 15,-6-5 0-15,-2-4 6 16,1-5-6-16,3-3 0 16,2-5 0-16,0-7 0 15,2 2-34-15,0-2-21 16,0 0-35-16,0 0-131 0</inkml:trace>
  <inkml:trace contextRef="#ctx0" brushRef="#br0" timeOffset="257501.99">25536 9895 579 0,'0'0'25'0,"0"0"6"16,0 0 12-16,0 0 39 15,0 0-25-15,0 0-9 16,-3-31 8-16,3 28-32 0,0 3 11 16,0 0-20-16,0 0-8 15,0 0-14-15,0 10 1 16,0 13 6-16,9 10 6 15,2 9 0-15,3 6-9 16,4 3 3-16,0 1 0 16,3-1 0-16,-4 0 0 15,-2-3-1-15,-3-4-5 16,-4-5-6-16,-2-8 7 16,-3-9 0-16,-2-6-2 15,1-8 3-15,-2-3 4 16,1-5-2-16,-1 0-5 0,0 0 14 15,0-7-3 1,-12-10-4-16,-1-5-1 0,-4-3-4 16,0-1 5-16,0-4 0 15,-2-3-5-15,1 1 6 16,1-4-2-16,5 3 1 16,4 1 0-16,6 0-2 15,2 4 2-15,0 3 0 16,13 1-1-16,5 2 0 15,6-2 1-15,3 5 0 16,0 2 0-16,-2 2-3 16,-2 4 6-16,-1 3-3 15,-3 3 2-15,-4 4 2 0,0 1-4 16,-3 0 0-16,-4 0 0 16,0 8 5-16,-2 7-3 15,-3 2 2 1,-1 0 4-16,-2 2-4 0,0 0-4 15,0-1 0 1,-3-2 3-16,-6 1-3 0,-4-3 0 16,2-3 1-16,2-3-4 15,-1 0 3-15,2-5-7 16,5-1-30-16,3-2-64 16,0 0-17-16,0 0-65 15,6-4-311-15</inkml:trace>
  <inkml:trace contextRef="#ctx0" brushRef="#br0" timeOffset="257887.2854">26123 9654 387 0,'0'0'278'16,"0"0"-231"-16,0 0-19 0,0 0-12 16,0 0 3-16,0 0 20 15,-35 111-22-15,27-65 35 16,2 2-18-16,6 3-16 15,0-3 5-15,0-2-20 16,14-5 3-16,2-7-6 16,0-6 2-16,2-8-2 15,-2-8 0-15,-5-7 0 16,-2-3-2-16,0-2 2 16,-3 0-20-16,0 0-56 15,-3-9-108-15,-3-6-258 16</inkml:trace>
  <inkml:trace contextRef="#ctx0" brushRef="#br0" timeOffset="258673.1199">26241 9956 328 0,'0'0'128'0,"0"0"-52"15,0 0 6-15,0-78-31 16,0 66 20-16,0 2-21 15,0 5 2-15,0 3-2 16,0 0-18-16,0 2-2 16,0 0-30-16,6 0-12 15,0 7 11-15,3 7 2 16,4 3-1-16,2-2 1 16,3 0 2-16,0-2-4 15,3-5 1-15,-2-2 0 0,1-6 1 16,1 0 0-1,-2 0 2-15,-3-3 0 0,-1-8 1 16,-3 0-4-16,-3-1 0 16,-4 0 3-16,-1 4 0 15,-4 1-2-15,0 4 1 16,0 2 2-16,0 1-4 16,0 0-5-16,0 0-6 15,-4 9 11-15,-4 10 2 16,4 3-2-16,1 5 0 15,3 8-2-15,0 3 0 16,9 5 1-16,7 2-4 16,-1-1 0-16,3-1 1 15,-3-5 4-15,0-3 0 16,-6-5-6-16,-2-4 7 0,-5-2-2 16,-2-7 1-16,0-2 0 15,0-3 3-15,-11-5-3 16,-2 0 6-16,-7-6 0 15,0-1 0-15,-6 0-3 16,4-10-1-16,-5-5-1 16,3-2 15-16,2 1-15 15,4-1 2-15,6 3-3 16,3 2 4-16,6-1-8 16,3 3 2-16,0-2-19 15,7 0 12-15,13 0-23 16,2 0-21-16,1 2-18 0,0-1-48 15,-2-2-72 1,-4 1-163-16</inkml:trace>
  <inkml:trace contextRef="#ctx0" brushRef="#br0" timeOffset="259194.8209">26615 10050 3 0,'0'0'667'0,"0"0"-593"16,0 0-42-16,0 0 13 0,0 0-28 15,0 0-17-15,32-36 13 16,-20 31-11-16,1 2 14 15,1 3-15-15,0 0 4 16,-2 0-6-16,-1 1 1 16,-2 11 0-16,-5 5-2 15,-1 1 7-15,-3 4-5 16,0 3 0-16,0-1 1 16,-7 0 0-16,-5-5 0 15,3-2-1-15,0-4 3 16,-1-4 4-16,5-3-8 0,2-1 1 15,2-4 0-15,1-1 5 16,0 0-5-16,0 0 0 16,0 0 0-16,0 0-8 15,3 0 8-15,7 0 0 16,0 0 3-16,1-1-3 16,2-2 0-16,1 0 0 15,2 1 0-15,-1-5 0 16,1 3 0-16,-2-2-12 15,-1-2-23-15,2 1-15 16,-4-3-21-16,-1 1-21 16,-6-3-64-16,-2-5-236 15</inkml:trace>
  <inkml:trace contextRef="#ctx0" brushRef="#br0" timeOffset="259573.1503">26815 9680 573 0,'0'0'43'0,"0"0"-38"15,0 0-5-15,0 0 36 16,0 0 18-16,87 46 10 0,-59-27-9 15,1 5-32 1,2 3 12-16,-4 4-17 0,-2 3-13 16,-7 5 1-1,-5 0-6-15,-4 3 3 0,-4-2 5 16,-2-1-3-16,-2 0 3 16,2-6 1-16,-3-1-3 15,0-6-6-15,0-6 0 16,0-3 1-16,0-4 0 15,0-2-1-15,-4-1-15 16,-4-3-19-16,1-5-87 16,-1-2-53-16,1-5-174 15</inkml:trace>
  <inkml:trace contextRef="#ctx0" brushRef="#br0" timeOffset="260639.1013">26908 9244 450 0,'0'0'74'16,"0"0"-32"-16,0 0 22 15,0 0-15-15,0 0-21 16,0 0-18-16,-2-6 2 15,17 5 22-15,2 1 11 16,5 0-23-16,2-2-22 16,4 2 4-16,2-3 0 15,0-1-4-15,1 1 0 16,-1-1 0-16,0 1 5 0,-2-2-5 16,-3 0 0-16,-3 1 1 15,-5 1 5-15,-5 0-5 16,-2 1 2-16,-2 2-2 15,-2 0 0-15,-1 0-1 16,1 10 6-16,-1 9-6 16,-2 5 16-16,0 3-11 15,0 7 8-15,-1-3 7 16,-1 5-18-16,1-2 11 16,1-2-13-16,0-1 4 15,2 1 2-15,0-3-6 16,3 3 0-16,-1 1 0 15,1 1 2-15,2 0-2 16,-2 2 0-16,1 0 3 0,2-4-3 16,0 2 1-16,-2-2-1 15,1 2 0-15,-4-1 1 16,2-2-1-16,-2 2 0 16,-2 1 0-16,2 1-1 15,-3 2 2-15,0 0-1 16,0-2 0-16,2-3-5 15,-1-4-2-15,1 0 0 16,-2-6 6-16,1-1-7 16,-1 0 7-16,-2-6 1 15,1 1-1-15,-2-3 4 0,1-1-4 16,-1 2 1-16,2-5 0 16,-1 2 0-1,1-2 0-15,-1-1 0 0,1 3-1 16,-1-3 3-16,1-1-3 15,-2 0 1-15,0-2 0 16,1 0 0-16,-1-2 0 16,0-2 0-16,0 1 1 15,0-1 5-15,0-1-6 16,0 1 11-16,0 1 4 16,0 0 19-16,-10 1-9 15,-3 0-3-15,-2-1 11 16,-3-1-32-16,0 1 9 0,-2-2-1 15,1 0-8-15,0 0 11 16,-2 0-12-16,3 0 2 16,-2 0-4-16,1 0-2 15,-1 2-5-15,0 7-16 16,2 1-20-16,6-1 8 16,3 0-34-16,3-1-61 15,5-5-46-15,-1-3-342 16</inkml:trace>
  <inkml:trace contextRef="#ctx0" brushRef="#br0" timeOffset="262788.2361">27931 9726 604 0,'0'0'65'0,"0"0"29"15,0 0-4-15,0 0-41 16,0 0-11-16,0 0-17 15,3-12 2-15,10 7 9 16,1 0-30-16,4 2 1 16,0 1-3-16,4 2-1 15,2 0-5-15,-2 0 5 16,2 0-4-16,-2 0 5 16,-2 0-28-16,-4 0 8 15,-2 0-23-15,-4 2-54 0,-2 4-15 16,-7-1-19-16,-1 1-23 15,-3 0-138-15</inkml:trace>
  <inkml:trace contextRef="#ctx0" brushRef="#br0" timeOffset="263029.097">27970 9869 375 0,'0'0'26'16,"0"0"-17"-16,0 0 2 16,0 0 28-16,0 0 23 15,0 0-2-15,51 9-14 16,-29-9-14-16,0 0-22 0,4 0 4 16,1 0-14-16,-1 0 0 15,-2 3-4-15,-2-3-23 16,-3 0-71-16,-5 0-174 15</inkml:trace>
  <inkml:trace contextRef="#ctx0" brushRef="#br0" timeOffset="263944.1766">21462 11800 674 0,'0'0'87'15,"0"0"-18"-15,0 0 12 16,0 0-28-16,0 0-40 16,0 0-7-16,14 0-4 15,0-3 8-15,4-2-10 16,0 4 6-16,4 0-6 16,-1 1 0-16,0 0 0 15,2 0-15-15,-1 0 3 16,-2 0-10-16,-1 0-21 0,-3 0 0 15,-4 1-21-15,-4 0 6 16,-4 4-21-16,-1-1-81 16,-3 3-117-16</inkml:trace>
  <inkml:trace contextRef="#ctx0" brushRef="#br0" timeOffset="264176.0451">21534 11996 433 0,'0'0'191'15,"0"0"-185"-15,0 0 24 0,0 0-5 16,0 0-18 0,0 0-4-16,102-46-1 0,-75 39-3 15,-4 6 1-15,-1 1-6 16,-1 0 5-16,-4 0-21 15,-3 8-20-15,-3-2-89 16,-7 0-71-16</inkml:trace>
  <inkml:trace contextRef="#ctx0" brushRef="#br0" timeOffset="267626.1946">22211 11608 480 0,'0'0'51'0,"0"0"-12"16,0 0 14-16,0 0-1 15,0 0-20-15,0 0-5 16,0-7-13-16,0 7 15 15,0 0 12-15,0 0-32 16,0 0-6-16,1 3-3 16,1 14 0-16,1 8-2 15,3 5 3-15,3 4-1 16,1 4 0-16,-3 2 2 0,0 1-2 16,-3 2 0-16,-2 1 0 15,-1-4-1-15,1-5 2 16,0-4-1-16,0-5 0 15,-1-6 7-15,1-6-6 16,-1-6-1-16,-1-4 0 16,2-1 0-16,-1-3 4 15,-1 0-4-15,0 0 0 16,0 0-3-16,0 0 0 16,0 1-70-16,0 1-49 15,-6-2-91-15</inkml:trace>
  <inkml:trace contextRef="#ctx0" brushRef="#br0" timeOffset="268083.9339">22072 11584 410 0,'0'0'26'0,"0"0"-23"16,0 0 14-16,0 0 30 0,0 0-6 15,0 0-8-15,88-65 4 16,-66 63-31-16,5 2 12 15,-1 0-7-15,4 0-7 16,-2 9 1-16,-1 1-4 16,-3 4-1-16,-2 1 0 15,-6 4 1-15,-2 1-4 16,-4-2 3-16,-4 2 0 16,-4 0 0-16,-2-3 1 15,0 3-1-15,0 2 5 16,-11-3 1-16,-4 4-3 0,-4-1-3 15,0-5 6-15,0 2-5 16,3-6-1-16,4 0-12 16,0-5-42-16,8-2-56 15,1-4-18-15</inkml:trace>
  <inkml:trace contextRef="#ctx0" brushRef="#br0" timeOffset="268507.249">22725 11618 382 0,'0'0'183'0,"0"0"-168"16,0 0-5-16,0 0 6 16,0 0-14-16,0 0 21 15,-86 83 3-15,68-57 9 16,0 5 33-16,0 1-28 16,6 0-2-16,2 1-21 15,5 1-15-15,5-4 15 16,0 1-17-16,3-5 0 15,12-4 3-15,2-2-2 16,0-1-1-16,2-5 0 16,-2-1 0-16,1-4 0 0,-1 3 0 15,-3-3 0-15,0-1-26 16,-3 2-38-16,-1-4-6 16,0-1-12-16,-4-2-85 15,1-3-90-15</inkml:trace>
  <inkml:trace contextRef="#ctx0" brushRef="#br0" timeOffset="268838.0682">22788 11860 569 0,'0'0'117'0,"0"0"-47"16,0 0-34-16,0 0-19 16,0 0-17-16,0 0 0 15,4 4 25-15,13 8-22 16,4 1 10-16,0-1-7 16,-3 3 1-16,1-1-6 15,-1-2-1-15,-5-1 0 16,-1 0 4-16,-2-3-4 0,-2-1 0 15,-2 0 0 1,0 1-18-16,-2-1 1 0,1-1-41 16,-2 1-23-16,0-3-17 15,0-4-108-15</inkml:trace>
  <inkml:trace contextRef="#ctx0" brushRef="#br0" timeOffset="269125.8921">23000 11812 414 0,'0'0'104'0,"0"0"-84"16,0 0-2-16,0 0 6 15,-82 71-3-15,68-51-18 16,-1 0 10-16,3 1 7 15,1 1-11-15,0-4 16 16,2-1-14-16,2-3-9 16,4-3 0-16,0-2-2 15,1-5-6-15,2 1-19 16,0-4-24-16,0-1-2 16,0 0-52-16,2 0 48 15,7-6-186-15</inkml:trace>
  <inkml:trace contextRef="#ctx0" brushRef="#br0" timeOffset="269493.2359">23015 11679 437 0,'0'0'114'0,"0"0"-98"16,0 0-1-16,0 0 26 15,0 0-7-15,105 14-25 0,-73-2 17 16,-1 6-6 0,0 2 6-16,-2 1 15 0,-6 3-25 15,-4 4-8 1,-5 3-1-16,-5 5-1 0,-4 3 7 15,-5 3-3-15,0-1-7 16,-3-2 15-16,-10-3-17 16,-1-4 6-16,1-7-7 15,-1-5 6-15,5-6-16 16,2-5-1-16,3-4-62 16,4-3-33-16,0-2-115 15</inkml:trace>
  <inkml:trace contextRef="#ctx0" brushRef="#br0" timeOffset="269939.9809">23658 11807 409 0,'0'0'57'16,"0"0"-3"-16,0 0-6 15,0 0-14-15,0 0-18 16,0 0 7-16,-14 5-4 16,11 1-15-16,3-1 13 15,0 0-12-15,0-2-3 16,0 2 3-16,0-2-4 16,2-2 5-16,2 0 9 15,1 1-13-15,-2-2 23 16,0 0 6-16,0 0-15 15,1 0-8-15,0 0-8 16,1 0-35-16,-2 0-71 16,0 0-113-16</inkml:trace>
  <inkml:trace contextRef="#ctx0" brushRef="#br0" timeOffset="270873.9946">24182 11672 340 0,'0'0'176'15,"0"0"-115"-15,0 0-4 0,0 0-20 16,0 0-18-16,0 0 2 16,0-3-20-16,0 3 1 15,0 10-1-15,3 10 32 16,4 3-2-16,0 2-22 16,-1 3 11-16,3 2 8 15,-5 1-17-15,1-1 4 16,-2 0 6-16,0-1-15 15,-2-2 11-15,1-3-15 16,-1 0 1-16,-1-6-1 16,0-4 2-16,0-4-8 15,0-4-2-15,0-3-28 0,0 2-3 16,0-2-35 0,0-1-29-16,0-2-51 0,-6 0-149 15</inkml:trace>
  <inkml:trace contextRef="#ctx0" brushRef="#br0" timeOffset="271286.4884">24093 11667 552 0,'0'0'16'0,"0"0"2"0,0 0-2 16,0 0-9-16,0 0 1 15,60-78-8-15,-41 68 0 16,2 6 10-16,0 4 16 16,0 0-24-16,3 0 6 15,-2 3-8-15,0 9 2 16,-4 4-2-16,-1 0 0 15,-5 2 0-15,-5-3-1 16,2 3 7-16,-8 2-6 16,-1-3 3-16,0 3 2 15,0-3 5-15,-7-1-10 16,0-2 4-16,-5 0-3 0,0 0 0 16,0-1-1-16,0-2 0 15,2-2-22-15,4-3-16 16,0-1-52-16,1-4-40 15,3-1-129-15</inkml:trace>
  <inkml:trace contextRef="#ctx0" brushRef="#br0" timeOffset="271640.2793">24836 11530 509 0,'0'0'9'0,"0"0"-8"15,0 0 42-15,-63 88-9 16,44-58-16-16,2 3 26 15,1 2 5-15,4 0 0 16,3 4-7-16,3-3-22 16,6 1 2-16,0-2-6 15,8 0-13-15,10-4-1 16,6-5-2-16,2-5 0 16,4-3-2-16,3-6-10 0,1-5-46 15,1-4-56 1,-5-3-92-16</inkml:trace>
  <inkml:trace contextRef="#ctx0" brushRef="#br0" timeOffset="272787.1413">25143 11662 588 0,'0'0'57'16,"0"0"-28"-16,0 0-1 15,0 0-13-15,0 0-6 16,0 0-9-16,23-3 10 15,-6 3-5-15,0 8 17 16,2 4-21-16,-1-1 7 16,0 4-8-16,0-1 6 0,-3 1-6 15,0-5 0 1,-2 1 0-16,-4-2 2 0,0-2 1 16,-3-4-5-16,-3 1 2 15,0-2-37-15,0 1-17 16,0-3-30-16,-1 0-79 15,-1 0-83-15</inkml:trace>
  <inkml:trace contextRef="#ctx0" brushRef="#br0" timeOffset="273333.8319">25418 11626 590 0,'0'0'77'0,"0"0"-22"16,0 0-21-16,0 0-33 16,0 0 10-16,0 0-15 0,-51 17 7 15,41-8-3-15,2 1 4 16,0 0 0-16,2-1-4 16,-1 0 0-16,1 0-2 15,0 2-3-15,0-2 5 16,2 1 0-16,2-3 0 15,1 0-5-15,-2-2 2 16,3 1 0-16,0-3 0 16,-1 0 2-16,1-2 1 15,0 1 0-15,0-2-5 16,0 1 3-16,0 0 2 0,0-1-1 16,0 3 3-16,0 0-1 15,0 0 3 1,0 3 1-16,0-1 18 0,4 4-19 15,0 5 8-15,1 0 2 16,-1 2-14-16,2-1 15 16,0 4-4-16,1-2-3 15,1 0 3-15,-3 0-5 16,1-1-4-16,0-2-2 16,-2-1 5-16,-1-3 5 15,-2 1-6-15,-1-2-3 16,0-2 5-16,0-2-3 15,2-1-5-15,-2 1 2 16,1 0-37-16,1-2 13 0,-1 0-45 16,-1 1-2-1,0-2-76-15,0-2-173 0</inkml:trace>
  <inkml:trace contextRef="#ctx0" brushRef="#br0" timeOffset="274408.2806">25790 11526 548 0,'0'0'84'0,"0"0"2"16,0 0-47-16,0 0-34 15,0 0-3-15,0 0-2 16,0 0 0-16,0-9-2 0,3 25 5 16,5 8 25-16,1 8-16 15,3 2-8-15,0 7 11 16,-2 0 0-16,-1 2-7 15,0 1 19-15,-3-5-27 16,0-1 17-16,1-4-17 16,-2-7 9-16,-1-5-10 15,-1-5 2-15,-1-5-1 16,0-2 2-16,-1-3-2 16,-1-2 0-16,0-1-12 15,0 0-39-15,0 0-12 16,0 0-16-16,0-1-59 15,-1-3-161-15</inkml:trace>
  <inkml:trace contextRef="#ctx0" brushRef="#br0" timeOffset="274851.0186">26116 11647 379 0,'0'0'110'0,"0"0"-94"15,0 0 58-15,0 0-31 16,0 0-22-16,83 71 16 16,-57-59-9-16,0 1-6 15,1-2 21-15,-3-1-22 16,2 0-5-16,-3 1-7 16,0-4-7-16,-5 2 6 15,0-2-8-15,-5-1 0 16,-3-2 1-16,-4 0 0 0,-1-1-2 15,-2 0 1 1,-2-1-16-16,-1 2 13 0,0 1-22 16,0-1-9-16,0 2-11 15,0-4-45-15,-4 0-52 16,-5-2-91-16</inkml:trace>
  <inkml:trace contextRef="#ctx0" brushRef="#br0" timeOffset="275174.7813">26371 11586 395 0,'0'0'125'15,"0"0"-118"-15,0 0 24 16,0 0-1-16,-49 86-1 16,38-60-5-16,-2 1-17 15,2-1 19-15,1-3-3 16,-2-3 2-16,4-2 3 16,2-2-25-16,0-4-1 15,1-1 0-15,2-2-2 16,0-3-1-16,1-3-30 15,2 3-34-15,0-5-57 16,0-1-142-16</inkml:trace>
  <inkml:trace contextRef="#ctx0" brushRef="#br0" timeOffset="275614.0654">26527 11408 396 0,'0'0'69'15,"0"0"-65"-15,0 0 71 16,0 0 1-16,0 0-50 16,51 79 9-16,-31-52 3 15,2-2-10-15,0 5 18 16,-1 2-33-16,2 2-3 16,-4 3 14-16,-3 3-22 15,-1 2 7-15,-4 1 0 16,-4 3-5-16,-5 0 13 15,-2 0-15-15,0-1 16 16,0-3 5-16,-11-6-17 0,1-9 12 16,-4-2-17-16,5-9 4 15,3-5-10-15,5-7-20 16,1-4-93 0,0 0-19-16,0-12-151 0</inkml:trace>
  <inkml:trace contextRef="#ctx0" brushRef="#br0" timeOffset="277023.7348">27246 11668 472 0,'0'0'62'0,"0"0"-60"16,0 0 13-16,0 0 20 0,0 0-24 15,0 0 37-15,33 0-19 16,-22 0-8-16,-1-3 11 15,3 0-18-15,-5 1-10 16,1-1 0-16,0 1-1 16,-5 2-5-16,2 0 2 15,-1 0-3-15,-1 0 0 16,1 0 3-16,0 0 0 16,0 5-5-16,0-1-1 15,-1 1-26-15,2 2-20 16,-1-4-50-16,-4-1-87 15</inkml:trace>
  <inkml:trace contextRef="#ctx0" brushRef="#br0" timeOffset="277375.1001">27245 11816 383 0,'0'0'24'16,"0"0"-1"-16,0 0 28 15,0 0 23-15,0 0-44 16,82-2 6-16,-61-1 7 16,2 0-14-16,-1 2 16 15,-2-1-27-15,1 2-16 16,-4 0-2-16,-3 0-20 16,-4 0-37-16,-6 2-45 15,-4 3-90-15</inkml:trace>
  <inkml:trace contextRef="#ctx0" brushRef="#br0" timeOffset="289979.8641">29980 8201 485 0,'0'0'15'16,"0"0"-15"-16,0 0 12 16,0 0 11-16,0 0 34 15,0 0-8-15,-5-41-45 16,9 35 8-16,0 3 10 16,2 0-21-16,-1 1 5 15,-1 0-6-15,4-1 1 16,1-2 0-16,0 1 0 15,1-2 2-15,2-2 4 16,-4 1 0-16,1 0-7 0,-1-2 3 16,-3 1-1-1,-1-1 16-15,-1 1-17 0,0 1 0 16,0 1 7-16,-3 2-2 16,2 1-6-16,-1 3 9 15,-1 0-7-15,0-1-1 16,0 1-1-16,0 0 0 15,0 0-1-15,0 0-31 16,0 2 12-16,0 12 19 16,0 5 2-16,0 4 5 15,0 2-5-15,-1-1-1 16,-4-1 1-16,2-3 1 16,-1-1-2-16,2-2 0 15,-1-3 1-15,0-3 1 16,2-2-2-16,-1-4 0 0,2-2 1 15,0 0 2 1,0-1-3-16,0-1 0 0,0 2 0 16,0 1-11-16,0 2 11 15,0 1-37-15,0 3-21 16,0-3-77-16,0-5-129 16</inkml:trace>
  <inkml:trace contextRef="#ctx0" brushRef="#br0" timeOffset="290709.1798">30281 8153 132 0,'0'0'66'0,"0"0"5"15,0 0 34-15,0 0-36 16,0 0 8-16,0 0-18 16,-10-20-10-16,10 19 4 15,0 0-16-15,0 1-2 0,0 0-27 16,0 0-4-16,0 0-5 16,0 0 1-16,0 0-10 15,0 2 9-15,0 9-3 16,6 5 4-16,5-2 0 15,-2 0 0-15,1 1 1 16,2-2-1-16,0-1 0 16,4 0-1-1,1 0 2-15,2-1-2 0,-2 0 1 16,0-3-11-16,-3 0 10 16,-4-2-15-16,-2-1 7 15,-5 0 8-15,-2-3-25 16,-1 1 21-16,0-1 0 0,0-1 5 15,0 0 2 1,0-1-2-16,-6 0-7 0,-1 0-20 16,-2 0-68-16,2 0-53 15,-3 0-242-15</inkml:trace>
  <inkml:trace contextRef="#ctx0" brushRef="#br0" timeOffset="291052.9844">30394 8174 311 0,'0'0'141'16,"0"0"-64"-16,0 0-23 15,0 0 6-15,0 0-18 16,0 0-32-16,0-6 3 15,0 6-10-15,-6 5-2 16,-5 8 12-16,-4 2-7 16,0 2-5-16,-1 0-1 15,-1-2 0-15,3 1 5 16,2-2-4-16,1-3 0 16,4-2-1-16,1-2 2 15,1-1-3-15,2-2 1 0,2 0-11 16,1-2-7-16,0 2-29 15,0 1-31-15,0-4-45 16,0 1-80-16</inkml:trace>
  <inkml:trace contextRef="#ctx0" brushRef="#br0" timeOffset="291667.4162">30573 8243 388 0,'0'0'65'0,"0"0"-30"15,0 0 25-15,0 0-42 16,0 0 29-16,0 0 2 16,-16-17-24-16,16 17 22 15,0-2-20-15,0 2-4 16,0 0-14-16,0-3-1 16,4 1-12-16,6 2 4 15,3 0-1-15,-1 0-1 16,2 0 2-16,2 0 0 15,-2 0-1-15,-1 2 0 16,-5 3-2-16,-4 0 1 0,1-1-4 16,-2 1 3-16,-2 0 3 15,2 2 0-15,-3 1-5 16,0 2 7-16,0 0-2 16,0 0 0-16,-6 1 0 15,-3-1 0-15,0 0 1 16,1 1-1-16,-2-2 1 15,4-1 1-15,2-1-4 16,1-2 2-16,3 0-13 16,0 0 10-16,0-3-2 15,0 3 5-15,0-1-6 0,0 0-3 16,9 0 9-16,3-1 0 16,4-1 0-16,2 0 0 15,1-1 0-15,4 1-4 16,2 0-15-16,0-1-67 15,-2-1-63-15,-4 0-123 16</inkml:trace>
  <inkml:trace contextRef="#ctx0" brushRef="#br0" timeOffset="294029.7152">28932 4521 44 0,'0'0'60'0,"0"0"-27"16,0 0-6-16,0 0 14 15,0 0 14-15,0 0 0 0,0 0-19 16,0 0-18-16,-2 0 8 15,2 0-6-15,0 0-15 16,-1 0 7-16,1 0-10 16,0 0 5-16,-2 0 6 15,1 0-13-15,-2 0 18 16,0 0-2-16,1 0 7 16,1 0 8-16,1 2-17 15,0-2 5-15,0 0 8 16,0 0-7-16,0 0 13 15,0 0-6-15,0 0-6 16,0 0 7-16,0 0-27 0,0 0 1 16,0-3-4-16,0-3 2 15,0 1-2-15,1 0 2 16,5-1-8-16,3 3 7 16,-1-3 2-16,2 3 0 15,-1 0-1-15,2 0-7 16,2 1 6-16,-1-1-2 15,0 3 0-15,-2 0-3 16,-2 0 6-16,-4 0 0 16,-1 0-1-16,2 0-12 15,-4 5 10-15,1 1 3 16,-2 3 0-16,0 0 1 16,0 2 0-16,0 2 0 0,0 1-1 15,-5 1 4 1,-5 1-5-16,1 3 1 0,-4-4 0 15,1 3 1-15,-1-1 0 16,-3 0-1-16,3 0 1 16,-1-2 3-16,2-3-4 15,3-5 0-15,1-1 0 16,2-2 0-16,3-2 1 16,-1 0 0-16,4-2 10 15,0 0-11-15,0 0 14 16,0 0-6-16,0 0-3 15,0 0 13-15,0 0-17 16,0 0 2-16,0 0-3 16,0-4-6-16,0 0 6 0,0-2-6 15,10 4 1-15,3-1-2 16,3 0 1 0,2 1-6-16,0 0 10 0,3 0-8 15,0 2 9-15,-3 0-4 16,1 0 5-16,-2 0-2 15,-4 0 4-15,-2 0-2 16,-3 0 0-16,-3 0-2 16,-4 0-1-16,-1 2 1 15,0-2-3-15,0 0 0 16,0 0 2-16,0 1 3 16,0 3 0-16,0 0-23 15,0-1 8-15,3 2-34 0,-1-3-32 16,1-1-23-1,0-1-163-15</inkml:trace>
  <inkml:trace contextRef="#ctx0" brushRef="#br0" timeOffset="294557.8685">29272 4545 258 0,'0'0'65'0,"0"0"-58"15,0 0 27-15,0 0 25 16,0 0-36-16,0 0-15 15,0-2 4-15,0 2-12 16,0 0 19-16,0 3-4 16,0 4-9-16,0-1 15 15,0 0-17-15,3-1 5 16,3 2 6-16,1 0-14 16,1 2 18-16,1 2-13 0,3-2 0 15,0 3 7 1,-1 0-10-16,-2-1-3 15,0 0 0-15,1 1 3 16,-2-3-3-16,-2-1 0 0,-1 0 1 16,-1-2 0-16,1-3 0 15,-2 2-1-15,1-2 0 16,-1-1 7-16,-1-1-9 16,-2-1 2-16,0 0 0 15,0 0 2-15,0 0-2 16,0 0-2-16,0 0-1 15,0 0-35-15,0 0-14 16,0 0-34-16,0-11-199 16</inkml:trace>
  <inkml:trace contextRef="#ctx0" brushRef="#br0" timeOffset="294908.0769">29417 4543 384 0,'0'0'62'16,"0"0"-12"-16,0 0 2 16,0 0-32-16,0 0-5 15,0 0-10-15,-60 0-5 16,51 10 2-16,-1 4 7 15,1-1 0-15,-2 3-4 0,1 1-2 16,-2 3 13-16,0 1-6 16,-1 0 5-16,2-3 1 15,0-3-14-15,1-1 11 16,4-4-13-16,2-3 6 16,-1 0-10-16,4-4 4 15,-1 0-12-15,0 2-20 16,2 1-61-16,0-3-5 15,0-3-101-15</inkml:trace>
  <inkml:trace contextRef="#ctx0" brushRef="#br0" timeOffset="296111.9327">29594 4565 110 0,'0'0'218'0,"0"0"-180"0,0 0 22 16,0 0-18-16,0 0-7 16,0 0-7-16,-9-27-18 15,9 22 10-15,0-2-12 16,0 4 3-16,0-3 8 15,0 1-18-15,1 0 10 16,7 1-11-16,3-1 3 16,2 2-9-16,-1 0 6 15,-1 3-6-15,0 0 1 16,-2 0-7-16,-1 0 12 16,-1 0-2-16,-3 0-6 15,1 5 3-15,-3 2 1 0,1 0 4 16,-2 2-4-16,1 0 5 15,-2 1-1-15,0 4 0 16,0-2 4-16,0 2-4 16,0 0 0-16,-6-1 0 15,-1 2 0 1,-3 1 5-16,1-1-5 0,0 1 0 16,-1-1 7-16,2-2-7 15,1-2 0-15,2 0 0 16,-1-2 0-16,1-2 1 15,0-2-1-15,4-2 0 16,-1 4 1-16,-1-4-2 16,2 2 1-16,-1-3 0 15,1 2-1-15,-1-1 2 0,1-1-1 16,-1 1 0-16,2-2-10 16,0 1 8-16,0-2-1 15,0 0-3-15,0 0 1 16,0 0-9-16,0 1 9 15,0-1 2-15,0 0 0 16,0 0 3-16,5 0 7 16,-1 0-4-16,1 0 13 15,-1 0-13-15,3 0-1 16,1 0-2-16,-2-3 8 16,0-1-1-16,3-1 1 15,-3 5-8-15,1-4 10 16,2 2-7-16,1 0-3 15,0-2 0-15,0-1 6 16,2 1-2-16,0 1 3 0,0-1 1 16,0 4 7-16,0-1-10 15,1 1-5-15,1 0 0 16,-1 0 5-16,-3 0 2 16,-1 0-7-16,-1 0 2 15,-1 0 1-15,-1 0 1 16,-1 3-4-16,-2-2 0 15,0 3 3-15,0-4-4 0,0 1 1 16,1 2 0 0,-3-3 2-16,-1 0 2 15,0 0-5-15,0 0 1 0,0 3-70 16,0-3-84-16,-5 0-273 16</inkml:trace>
  <inkml:trace contextRef="#ctx0" brushRef="#br0" timeOffset="316682.3215">27974 11405 11 0,'0'0'2'16,"0"0"-2"-16,0 0 0 15,0 0 3-15,0 0 43 16,0 0 20-16,0 0-13 0,0 0-23 16,0-27-12-16,0 25 8 15,0-1 24-15,0 1-3 16,0-1-4-16,0 2-8 16,0 1-4-16,0 0-5 15,0 0-26-15,0 0 0 16,0 0-14-16,0 0-37 15,0 0-15-15,0 0 12 16,2 0-9-16,-1 0-28 16</inkml:trace>
  <inkml:trace contextRef="#ctx0" brushRef="#br0" timeOffset="318512.5242">27732 11417 123 0,'0'0'58'16,"0"0"-41"-16,0 0 11 0,0 0 12 16,0 0 7-16,0 0-27 15,0 0 5-15,-1-12-7 16,1 12-2-16,0 0-16 16,0 0 0-16,0 0-24 15,0 0-94-15,0 0-23 16</inkml:trace>
  <inkml:trace contextRef="#ctx0" brushRef="#br0" timeOffset="319411.3697">21739 12881 93 0,'0'0'158'16,"0"0"-153"-16,0 0 19 15,0 0 2-15,0 0 5 16,0 0 2-16,-74-9-18 16,67 8 0-16,4-1 4 15,-2 0-6-15,2 1 16 16,1 1-8-16,1-2-21 15,-1 2 13-15,1 0-7 0,-1 0-6 16,1 0 13-16,1 0 18 16,-2 0 3-16,2 0 0 15,0 0-20-15,0-2 3 16,0 2 12-16,0-1 8 16,0 1 1-16,0 0-29 15,0 0-3-15,0 0 4 16,5 0-6-16,7 0 19 15,3 0-6-15,1 0-14 16,4 0 13-16,-1 0-12 16,1 0 3-16,-3 0 0 15,1 3-5-15,0-3-3 16,-2 3 1-16,-2 1-2 16,-3-3-3-16,0 2-7 0,-3 0-10 15,-1 0 0 1,-2 5-37-16,-1-1-16 0,-4 2-65 15,0 0-73-15</inkml:trace>
  <inkml:trace contextRef="#ctx0" brushRef="#br0" timeOffset="319676.2437">21683 13023 473 0,'0'0'85'16,"0"0"-44"-16,0 0-6 15,0 0-12-15,0 0-6 16,0 0 10-16,30-9-4 16,-19 4-1-16,0 5-7 15,-3 0-15-15,0 0-3 16,0 0-19-16,-1 5-26 15,1 7-1-15,0 1-52 16,-1-2-105-16</inkml:trace>
  <inkml:trace contextRef="#ctx0" brushRef="#br0" timeOffset="320685.6944">22378 13165 372 0,'0'0'78'16,"0"0"19"-16,0 0-27 15,0 0 2-15,0 0 0 16,0 0-32-16,-24-8-16 16,24 8-24-16,0 0-5 0,2 0-2 15,12 0 7 1,10 0 5-16,1 0 1 0,7 0-4 15,-3 5 1-15,1-2-3 16,-4 1 2-16,-1 3 2 16,-4-1-2-16,0 0-2 15,-4-1 0-15,-4 0 0 16,-3-1 0-16,-2-1 0 16,-4-1 0-16,-1-1 1 15,1-1-1-15,-2 2 0 16,1-2-1-16,-3 0-23 15,0 0-11-15,2 0-35 0,-2 0-28 16,0 0-44 0,0 0-97-16</inkml:trace>
  <inkml:trace contextRef="#ctx0" brushRef="#br0" timeOffset="321451.2576">22282 13254 189 0,'0'0'198'0,"0"0"-129"16,0 0-7-16,0 0-38 16,0 0 1-16,0 0-4 0,-3-13 1 15,8 12 21-15,-2 1-21 16,0 0-5-1,-2 0-15-15,5 0-1 0,0 7 18 16,-1 7 1-16,-1 5 8 16,2 3 4-16,-1 2-24 15,2 3 21-15,-1 4-17 16,-2 1-11-16,3 5 17 16,-3 1-17-16,3 2 1 15,-2-3-2-15,-2 4 6 16,-2-4-6-16,1 4 0 15,-2 2 2-15,0 1-1 16,0 1 2-16,0-3-3 0,0-1 2 16,0-2 3-16,0-2-5 15,0 1 0-15,-2 2 4 16,-2-3-6-16,1 2 4 16,-1 0-2-16,2-1 0 15,1-4 1-15,1-5-1 16,0-4 0-16,0-4 2 15,0-4 0-15,0-2-1 16,0-1-1-16,0-6 0 16,0-1 4-16,0-4-6 15,0-2 2-15,0-1 0 16,0 1 9-16,1-1-9 0,-1 0 8 16,2 0 11-1,-2 0-15-15,4 0 13 16,0 0-9-16,2-9-6 0,5-2 3 15,-1 5-4-15,2-2-1 16,-1 5 0-16,2 0-2 16,1 1-3-16,-1 2 5 15,2 0 0-15,0 0-3 16,0 0 3-16,-2 0 0 16,-1 0-1-16,-3 2 5 15,3 1-4-15,-3 0 2 16,-2-3 0-16,3 0 14 15,0 2-15-15,0 0 0 16,3-1-1-16,3 2-9 16,1-2-40-16,0-1-102 0,-2 0-90 15</inkml:trace>
  <inkml:trace contextRef="#ctx0" brushRef="#br0" timeOffset="322560.8804">22794 13785 193 0,'0'0'234'0,"0"0"-133"15,0 0-15-15,0 0-30 16,0 0-10-16,0 0 13 15,-19-9-17-15,13 9-26 16,-2 0-3-16,0 13-13 16,0 6 0-16,3 5 8 15,1-1-7-15,2 5 15 0,2 3-9 16,0-4-6-16,2 2 3 16,11-7-4-1,5-3 0-15,1-7-1 0,3-2-2 16,0-7 3-1,-1-3 11-15,-3 0-8 0,-2-10 19 16,-4-8-21-16,-2-6 9 16,-7-2-9-16,-3-5 5 15,0-2-7-15,0 0 1 16,-15 2 0-16,-1 6-5 16,-3 5-6-16,-2 7 7 15,3 6 3-15,0 7-22 16,3 0 18-16,0 0-24 15,6 15-21-15,3 3-2 16,6 6-34-16,0 0-24 0,0-2-76 16</inkml:trace>
  <inkml:trace contextRef="#ctx0" brushRef="#br0" timeOffset="322744.9722">23058 13971 131 0,'0'0'529'16,"0"0"-462"-16,0 0-27 15,0 0-11-15,0 0-29 16,0 0-34-16,6 11-58 16,1-6 16-16,1 0-98 0</inkml:trace>
  <inkml:trace contextRef="#ctx0" brushRef="#br0" timeOffset="323169.4855">23398 13776 603 0,'0'0'50'0,"0"0"-10"16,0 0-17-16,0 0-15 16,0 0-8-16,0 0 6 0,-37 49 1 15,37-28 16-15,0-1-23 16,0 0 11-16,10 0-11 16,1 1 8-16,2-1-7 15,-2 0 0-15,1-3 1 16,-1 3 4-16,0-3-1 15,1-1-5-15,-5 0 2 16,-1-3 6-16,-1-3-2 16,-2 1-6-16,-2-5 1 15,-1 1 12-15,0-2-10 16,0 0-2-16,0 2 7 16,-4-4-5-16,-8-1 9 15,-6-2-12-15,0 0-1 16,-6 0-14-16,0-13-56 15,0-6-8-15,3-9-66 0,3-4-128 16</inkml:trace>
  <inkml:trace contextRef="#ctx0" brushRef="#br0" timeOffset="323321.4045">23356 13812 427 0,'0'0'92'15,"0"0"-5"-15,0 0-13 16,0 0-21-16,82-36-8 15,-58 34-36-15,4 0-8 16,2 2-2-16,2 0-53 0,2 0-42 16,-1 7-76-1</inkml:trace>
  <inkml:trace contextRef="#ctx0" brushRef="#br0" timeOffset="324099.9536">24590 13825 300 0,'0'0'142'0,"0"0"-32"16,0 0-40-16,0 0-14 16,0 0-12-16,0 0-39 15,-8-10 2-15,2 15-8 16,-2 9 2-16,0 2 1 16,3 2 23-16,2 2-11 15,3 0 3-15,0 1-16 0,0-2 6 16,8 1-10-16,7-4 3 15,1-2-1-15,4-8 0 16,1-2-3-16,0-4 4 16,1 0 1-16,0-7 10 15,-2-10-5-15,-1-6-6 16,-4-2 1-16,-2-3-2 16,-5 0-12-16,-7-2 2 15,-1 0 9-15,0 6-14 16,-13 0 16-16,-7 6 0 0,0 7 1 15,0 5-6 1,-1 6 5-16,2 0-7 16,2 9 7-16,1 7-37 15,4 5 17-15,8 4-36 0,4-4-104 16,0-3-90-16</inkml:trace>
  <inkml:trace contextRef="#ctx0" brushRef="#br0" timeOffset="324301.8451">25057 13946 722 0,'0'0'69'15,"0"0"-59"1,0 0-10-16,0 0-20 0,0 0-61 15,0 0-77-15,16 0 6 16,-11-3-137-16</inkml:trace>
  <inkml:trace contextRef="#ctx0" brushRef="#br0" timeOffset="324676.1566">25231 13805 587 0,'0'0'94'0,"0"0"-94"16,0 0-4-16,0 0-1 16,0 0 4-16,0 0 0 15,29 50 1-15,-16-33 0 16,-1 0 4-16,2 0 1 15,0 1 2-15,-2-3 10 16,3-1-12-16,-3-3 16 16,-3 0-9-16,0-2-6 15,-5-2 15-15,-1-3-21 16,-3-2 8-16,2-2-5 16,-2 0 2-16,0 0 5 15,0 0-6-15,0 0 2 16,-12 0-6-16,-7 0-20 15,-2 0-34-15,-2-13-20 0,-1-3-122 16,-1-5-34-16</inkml:trace>
  <inkml:trace contextRef="#ctx0" brushRef="#br0" timeOffset="324768.1041">25231 13805 73 0</inkml:trace>
  <inkml:trace contextRef="#ctx0" brushRef="#br0" timeOffset="324875.0434">25231 13805 73 0,'90'-101'409'0,"-76"88"-343"0,3 6 10 0,2-2-27 0,-4 2-25 16,5 1 0-16,-5 3-19 15,1 2-2-15,-1 1-3 16,0 0-57-16,-3 0-21 16,0 0-86-16,-5 0-148 15</inkml:trace>
  <inkml:trace contextRef="#ctx0" brushRef="#br0" timeOffset="325666.2151">25510 13321 376 0,'0'0'33'0,"0"0"33"16,0 0 11-16,0 0-37 15,0 0-24-15,0 0-16 16,6-10 26-16,11 8 13 16,6 1-28-16,4 1 6 0,3-1-7 15,4-1-7-15,4 1 12 16,-1 1-11-16,2-2-4 16,-10 2 5-16,-4 0-1 15,-9 0-5-15,-7 0 1 16,-5 0-10-16,-1 10 10 15,2 3 0-15,-4 5 7 16,1 2 11-16,1 3-16 16,-2 2-2-16,2 4 0 15,0 3 4-15,2 1-6 16,-2 3 2-16,1-1 0 16,2 1 2-16,-2 3-1 15,1 0-1-15,3 1 5 16,-1-1-2-16,5 0 11 15,0 0-3-15,1-3-9 0,-1 2 2 16,0-1 0-16,-2-1-4 16,-1 0 0-16,-2 0 2 15,-4-1-2-15,-2 1 0 16,-1-2 0-16,0-1-2 16,0-3 6-16,0-6-4 15,-6 1 0-15,-2-7 2 16,2-3-2-16,-1-3 2 15,0-3 4-15,-2-1 16 16,-5-3-19-16,-2 0 11 0,-5-1-4 16,-2-4-7-1,-3 0 16-15,-4 0-19 0,0 0 0 16,3 0-3-16,5 0 8 16,4 0-5-16,5 2 0 15,3-1-7-15,6 1 3 16,2-2-54-16,2 0-55 15,0 0-70-15,2 0-252 16</inkml:trace>
  <inkml:trace contextRef="#ctx0" brushRef="#br0" timeOffset="326604.2983">26604 13684 628 0,'0'0'181'0,"0"0"-77"16,0 0-38-16,0 0-63 16,0 0-3-16,0 0-89 15,0 0-41-15,8 0 25 16,0 0 36-16,-2 0-160 16</inkml:trace>
  <inkml:trace contextRef="#ctx0" brushRef="#br0" timeOffset="327863.1049">26981 12579 529 0,'0'0'60'16,"0"0"-15"-16,0 0-20 16,0 0 28-16,0 0 4 15,0 0-41-15,-8-43 17 16,10 39-7-16,11 1-16 16,7 2 16-16,5 1-23 15,6 0-2-15,5 0 7 16,4 0-1-16,2 0-7 0,3 0 0 15,-5 0 6 1,-4 0-10-16,-9 0 4 0,-8 0-9 16,-10 0-4-16,-6 0-28 15,-3 0-8-15,0 0-37 16,-10 4 13-16,-11 6-70 16,-2-2-232-16</inkml:trace>
  <inkml:trace contextRef="#ctx0" brushRef="#br0" timeOffset="328501.2622">27020 12590 258 0,'0'0'284'16,"0"0"-225"-16,0 0-36 0,0 0 1 15,0 0-21 1,0 0 4-16,-9 44 21 0,13-19-10 15,5 4 27-15,1 7 6 16,-1 3-9-16,1 7-1 16,-4 7-33-16,-1 2 7 15,0 4-3-15,-2 1-9 16,-2 2 9-16,2-1-6 16,-1-1 1-16,1-4-1 15,0-2-1-15,0-2-5 16,1-3 0-16,2 0 1 15,-3-2-2-15,0-2 1 16,-1-1 0-16,-1 1 0 16,-1 2 3-16,0 3-3 0,0-2 0 15,0 1-1-15,-1-3 0 16,-5-7 1-16,1-3 0 16,-2-7 0-16,4-3 1 15,0-6-1-15,1-6 0 16,2-2-6-16,0-7-1 15,0-3 3-15,0-2 4 16,0 0-1-16,0 0-22 16,2 1 20-16,8-1-3 15,7 0 6-15,0 0 10 16,3 0-8-16,4 0-1 16,3-8 18-16,-1 2-17 15,1-2 11-15,0-1-3 16,-3 2-6-16,-2 1 5 0,1 0 8 15,-7 2-8-15,2 2-1 16,-3-1-6-16,-2-1-3 16,-2 4 1-16,-5-3-11 15,0 1 11-15,-3 1-20 16,-2 0-15-16,1-2-15 16,1-7-60-16,-2-9-3 15,1-8-273-15</inkml:trace>
  <inkml:trace contextRef="#ctx0" brushRef="#br0" timeOffset="329147.8937">27469 12718 491 0,'0'0'30'15,"0"0"10"-15,0 0-15 16,0 0-2-16,0 0 6 15,0 0-18-15,-48 54 11 16,48-35 1-16,0 1-9 16,0-1 9-16,9 1-18 0,3-1-2 15,4-4 4-15,1-3-6 16,2-3-1-16,-3-4 0 16,2-2 0-16,-1-3 3 15,-1 0-1-15,-1-5 8 16,0-10 4-16,-5-6-10 15,-1-4-4-15,-4-4 0 16,-5-3-8-16,0 1 4 16,-7 0-1-16,-9 5 3 15,-1 7-7-15,-2 4 9 16,0 11-3-16,3 4 3 16,-1 0-11-16,2 11 0 15,4 8-23-15,3 3-20 16,3-1-53-16,5-1-112 0</inkml:trace>
  <inkml:trace contextRef="#ctx0" brushRef="#br0" timeOffset="329396.5349">27806 12869 643 0,'0'0'103'0,"0"0"-76"16,0 0 25 0,0 0-52-16,0 0-27 0,0 0-31 15,7 0 10-15,-2 0-38 16,0 0-126-16</inkml:trace>
  <inkml:trace contextRef="#ctx0" brushRef="#br0" timeOffset="329956.2159">28070 12687 459 0,'0'0'141'16,"0"0"-97"-16,0 0 4 15,0 0-18-15,0 0-21 16,0 0 2-16,-33-55-11 16,23 55 2-16,-4 0-4 15,1 7 9-15,-1 10-7 16,2 3 0-16,3-2 1 15,3 0-5-15,5-1 4 16,1-3-9-16,0-2 1 0,1-1-19 16,10-5 10-16,2-1-1 15,2-3-6-15,1-1 24 16,1-1-7-16,-2 0-2 16,-2 0 7-16,-2-3-8 15,-5-2 10-15,-3 4 3 16,-2-1 2-16,1 1 39 15,-1 1-14-15,1-2-23 16,2 2-7-16,6 0 0 16,2 0 0-16,5 6 0 15,1 5 4-15,3 2 7 16,-5 2-9-16,2 2 7 16,-4-1-2-16,-6 1-3 15,-3 0-3-15,-5-1-1 16,0 1 2-16,-5 0 8 0,-11-1-8 15,-1-2-1-15,-3-1-1 16,-3-4-8-16,2 1-42 16,0-3-11-16,4-4-90 15,5-3-260-15</inkml:trace>
  <inkml:trace contextRef="#ctx0" brushRef="#br0" timeOffset="330724.4107">29036 12724 582 0,'0'0'25'0,"0"0"-23"15,0 0 17-15,0 0-6 16,0 0 4-16,0 0-3 16,-48 60 2-16,48-39 30 15,0 2-16-15,10 1-13 16,9-1-6-16,2-4-3 15,1-2-8-15,2-6 0 16,-2-5 0-16,1-4 0 16,-2-2 8-16,-2 0-2 15,-2-14 5-15,-4-4-5 16,-4-4-4-16,-6-2-2 16,-2-4 2-16,-1-2-2 15,0 2 2-15,-9 3 0 16,-8 3-2-16,-2 8-5 15,0 6 5-15,0 5-5 0,-2 3-2 16,2 0-2-16,2 11 4 16,5 3-34-16,5 3-9 15,4 2-43-15,3-2-66 16,0-3-115-16</inkml:trace>
  <inkml:trace contextRef="#ctx0" brushRef="#br0" timeOffset="330912.3016">29357 12880 63 0,'0'0'639'15,"0"0"-611"-15,0 0-28 16,0 0-35-16,0 0-95 15,0 0-253-15</inkml:trace>
  <inkml:trace contextRef="#ctx0" brushRef="#br0" timeOffset="331281.0957">29682 12780 287 0,'0'0'341'15,"0"0"-265"-15,0 0-49 16,0 0 25-16,51-87-27 16,-35 62 2-16,0 2 11 15,-3 0-17-15,-4 6 31 16,-5 8-21-16,-2 4-14 15,-2 4 15-15,0 1-32 16,0 0-1-16,0 0-2 16,0 15-4-16,0 9 7 15,0 7 0-15,0 2 2 0,0 0 0 16,7 3-2-16,0-2 0 16,-1 0-2-16,0 0-57 15,2 2-17-15,-7-2-48 16,-1-4-34-16,0-4-219 15</inkml:trace>
  <inkml:trace contextRef="#ctx0" brushRef="#br0" timeOffset="332361.1194">27465 13640 596 0,'0'0'97'0,"0"0"-3"16,0 0-42-16,0 0-17 16,0 0-28-16,0 0-6 15,-22-9-1-15,13 19 8 16,3 7-8-16,-1 4 6 0,4 4-4 16,3 4 6-1,0 4-8-15,6 0 0 0,12-2-5 16,1-7 3-16,2-6-5 15,4-7 3-15,1-6-13 16,1-5 17-16,-4 0 3 16,0-8 1-16,-1-9-4 15,-3-4-1-15,-3-1 1 16,-5 0-3-16,-6-2 3 16,-5 0-4-16,0-2 7 15,-5 3-3-15,-12 2 11 16,-6 4-6-16,-3 4-3 15,0 6 0-15,-3 4 1 16,0 3 4-16,-1 0-7 16,3 10 0-16,6 3-2 0,9 4-19 15,6 2-56-15,6-2-41 16,0-3-51-16,15-3-73 16</inkml:trace>
  <inkml:trace contextRef="#ctx0" brushRef="#br0" timeOffset="332546.014">27886 13786 396 0,'0'0'372'0,"0"0"-326"0,0 0-22 15,0 0-24-15,0 0-3 16,0 0-74-16,0 0-28 15,3 0-55 1,2 0-207-16</inkml:trace>
  <inkml:trace contextRef="#ctx0" brushRef="#br0" timeOffset="332984.9812">28059 13651 526 0,'0'0'82'0,"0"0"-23"16,0 0-18-16,0 0-24 16,0 0-15-16,91-51 0 15,-73 51-4-15,-4 0 0 16,0 0-1-16,-1 4-1 15,-2 9 2-15,-6 3 2 16,-4 4 1-16,-1 2 1 16,0 2-2-16,-9 1 0 15,-10 1 5-15,0 0-4 16,1-2 1-16,0-2-2 16,4-2 10-16,3-4-5 15,4-6-6-15,6-4 1 16,1-2-1-16,0-4-1 0,0 2 4 15,8 1 14-15,6-3 13 16,4 0-22-16,6 2 7 16,3-1-14-16,6-1 2 15,0 0-2-15,3 0 0 16,-4 0-32-16,-2 0-54 16,-3 0-156-16</inkml:trace>
  <inkml:trace contextRef="#ctx0" brushRef="#br0" timeOffset="333792.1143">29287 13785 208 0,'0'0'259'0,"0"0"-200"16,0 0-5-16,0 0-9 15,0 0-12-15,0 0-24 16,-36 51 4-16,34-36 30 16,2 2-18-16,0 1 3 15,5 4-1-15,9-3-21 16,5 0 3-16,4-4-9 0,0-4 0 16,2-5 3-1,1-4 7-15,-1-2-10 16,-1-2 7-16,-3-14-1 15,-2-5 3-15,-5-6-9 0,-4-7 1 16,-7-2 2-16,-3-3-3 16,-6 2 0-16,-18 2 5 15,-4 6 1-15,0 5-4 16,-1 11 2-16,1 5-4 16,1 7 15-16,3 1-15 15,3 0 0-15,4 13-5 16,4 5-19-16,3 3-51 15,9 2-50-15,1-2-109 16</inkml:trace>
  <inkml:trace contextRef="#ctx0" brushRef="#br0" timeOffset="333978.0076">29684 13897 712 0,'0'0'50'0,"0"0"-50"16,0 0-91-16,0 0-88 16</inkml:trace>
  <inkml:trace contextRef="#ctx0" brushRef="#br0" timeOffset="334600.208">29891 13682 500 0,'0'0'0'0,"0"0"-18"0,0 0 15 16,0 0 2-1,54 73-27-15,-29-52-1 0,2 2 25 16,-3 0 4-16,-2-4 2 16,-5-1 15-16,-3-2-10 15,-6 0 2-15,-4-2 2 16,-2-2-2-16,-2-2 15 15,0-1 11-15,-3-1 1 16,-9-2-1-16,-4-1-19 16,-5 0 0-16,0-3-16 15,-5-2 4-15,0 0 0 16,2 0-3-16,4-4 0 16,4-7 1-16,5 2-2 15,1-3-2-15,7 0 1 16,3 0-20-16,0-1 9 15,0 0-3-15,12 0 15 0,3-3 0 16,6-1 4-16,-1-1-8 16,0-1 4-16,-1 2 0 15,-2-4 4-15,1 4-4 16,-8-3 12-16,0 1 22 16,-4-4-5-16,-4 0-2 15,-1-4 4-15,-1-1-17 16,0 5 2-16,0 2 5 15,-1 4 0-15,-10 6 10 16,-2 5-22-16,-2 4-9 16,-4 2 0-16,-3 0-13 0,2 10-9 15,1 3-58 1,8-5-34-16,6-6-105 0</inkml:trace>
  <inkml:trace contextRef="#ctx0" brushRef="#br0" timeOffset="335633.4377">30164 12429 330 0,'0'0'27'16,"0"0"-8"-16,0 0 44 16,0 0-16-16,0 0 22 15,0 0-14-15,1-6-12 16,1 5 12-16,2-4-34 16,2 2-21-16,3 0 17 15,5-2-14-15,-1 4 4 16,3 1 6-16,0 0-10 0,1 0 11 15,2 9-7-15,-2 2-2 16,-1 2 23-16,-2 0-21 16,-2 4 0-16,0 6 12 15,-5 4-18-15,-4 9 9 16,-3 6-9-16,0 5 2 16,0 4 4-16,0 3-7 15,-3-2 1-15,0 0 10 16,0-3-11-16,3 1 7 15,0-1 1-15,0 1-7 16,2-4 15-16,7 0-12 16,4-3-2-16,1-1-1 0,-1-1 4 15,-3 0-6 1,1 2 1-16,-2-1 0 16,-3 3 0-16,-3 4 0 0,0-3 0 15,0-1 1-15,-2-4 0 16,2-2-1-16,-1-5 0 15,1 0 0-15,-3-2-1 16,0-5 1-16,0 0 0 16,0-3 1-16,0-2 6 15,0 2-6-15,-3-3-1 16,-3-3 0-16,0-1 4 16,0-5-3-16,0-3-1 0,2-2 9 15,-1-3-8-15,2 0 10 16,-3-1 0-16,1 0-7 15,1-3 17-15,-3 0-14 16,-1 0 2-16,1 0 4 16,-5 0-10-16,-2-3-2 15,2-5-1-15,-2-2-10 16,1 1-2-16,0 2-21 16,1 2-20-16,3 0-35 15,0 1-61-15,6-4-61 16</inkml:trace>
  <inkml:trace contextRef="#ctx0" brushRef="#br0" timeOffset="336110.1642">30984 13274 645 0,'0'0'99'16,"0"0"-17"-16,0 0 8 16,0 0-49-16,0 0-21 15,0 0-20-15,3 0 0 16,11 0 19-16,7 0 0 15,2 0-4-15,-1 0-15 16,3 0-2-16,0 0 0 16,-3 0-9-16,-2 0-20 0,-4 0-25 15,-7 3-71 1,-4 0-12-16,-5 2-51 16,0 0-166-16</inkml:trace>
  <inkml:trace contextRef="#ctx0" brushRef="#br0" timeOffset="336282.0673">31032 13386 686 0,'0'0'105'0,"0"0"-82"16,0 0 32-16,80 0-54 0,-51 0-1 15,-4-2-36 1,-2-1-76-16,-9-3-58 0,-4 0-193 15</inkml:trace>
  <inkml:trace contextRef="#ctx0" brushRef="#br0" timeOffset="351461.5556">21735 15029 23 0,'0'0'7'15,"0"0"37"-15,0 0 25 16,0 0-1-16,0 0 20 15,0 0-34-15,0 0-15 16,-36-20 27-16,33 19-24 16,0-3 26-16,1 0-32 15,-2 1 5-15,3 0 26 16,-2 0-27-16,0 0 14 16,3 2-1-16,-2 1-14 15,2-1 11-15,0 1-21 0,0 0-15 16,0 0-14-1,0 0 0-15,0 0-7 0,0 0-2 16,0 0-3-16,12 2 11 16,5 3 1-16,5 0 0 15,2-3 0-15,4-1 0 16,3-1 0-16,-1 0-2 16,0 0-10-16,-6-3 10 15,-6-1-9-15,-9 3 1 16,-4 1 2-16,-5 0-18 15,0 0 7-15,0 0-1 16,0 0-22-16,0 5-1 0,-5 8-12 16,-6 3-27-1,-2-2-52-15,0-1-79 0</inkml:trace>
  <inkml:trace contextRef="#ctx0" brushRef="#br0" timeOffset="351838.3467">21644 15177 460 0,'0'0'86'15,"0"0"-57"-15,0 0 12 16,0 0-15-16,0 0 5 16,0 0-7-16,70-27 2 15,-54 22 9-15,0 3-24 16,-2-1 4-16,-2 3-13 15,1 0 3-15,-2 0-10 16,-2 0 5-16,3 1-24 16,-2 6-8-16,1 2-45 0,1-3-57 15,-3 1-154-15</inkml:trace>
  <inkml:trace contextRef="#ctx0" brushRef="#br0" timeOffset="353028.3716">22455 14952 379 0,'0'0'76'0,"0"0"11"0,0 0-4 16,0 0-30-16,0 0-2 16,0 0-22-16,-11-14-11 15,11 12-9-15,0 2-3 16,5 0-6-16,4 0 0 16,3 0 2-16,6 0 2 15,0 0-4-15,3 0 1 16,1 0 4-16,0 0-3 15,-3 0-2-15,0 0 0 16,-4 0 4-16,-2 0-8 16,-4 0 4-16,-1 0 0 15,-4 0-2-15,-2 0-3 0,0 0-5 16,-2 0-20-16,0 0-12 16,0 0 11-16,0 0-9 15,0 0-22-15,-2 3-33 16,-10 5-55-16,-2 1-39 15</inkml:trace>
  <inkml:trace contextRef="#ctx0" brushRef="#br0" timeOffset="353666.4678">22472 14998 332 0,'0'0'77'0,"0"0"-7"16,0 0 13-16,0 0-43 15,0 0-13-15,0 0-5 16,-3-12-2-16,1 12 12 16,2 0-25-16,0 0-3 15,0 8-3-15,-1 9 3 16,1 6 18-16,0 6-5 15,0 3-15-15,0 7 22 16,0 2-7-16,0 0 3 16,0 5 1-16,0 0-17 15,0 1 6-15,-2-2-10 16,2-4 1-16,0-5 2 16,0-4-3-16,0-4 1 15,0-6-2-15,0-5 1 0,0-7-3 16,0-5 1-16,0-3-7 15,0-2 5-15,0 0 4 16,0 0 0-16,0 0 0 16,0 0 3-16,2 0-3 15,4 0 6-15,2 0-5 16,2-6 11-16,-1 1-12 16,2 0 1-16,0-1 0 15,1 2 2-15,3-1-3 0,0 2 3 16,1 1 2-1,-2 1 9-15,-1-1-2 0,-6 2-4 16,1 0 7-16,-2 0-9 16,0 0-5-16,-2 0-1 15,-1 0 7-15,-1 0-6 16,-1 0 1-16,2 0-2 16,0 2 0-16,0 1 0 15,2 0-2-15,-2 0-38 16,6-1-42-16,0 1-27 15,1-3-70-15,3 0-195 16</inkml:trace>
  <inkml:trace contextRef="#ctx0" brushRef="#br0" timeOffset="354616.9219">22919 15153 339 0,'0'0'182'0,"0"0"-106"15,0 0-30-15,0 0-30 16,0 0-13-16,0 0-2 16,-20 10 0-16,15 7-1 15,-1 3 14-15,3 3-13 16,0 1 22-16,3 1-13 16,0 1-6-16,0-2 10 15,0-4-13-15,9-1 0 16,2-3 0-16,2-6 2 15,2-5-3-15,1-3 0 16,3-2 1-16,-2 0 46 0,1-7-27 16,-2-6-6-1,0-3 15-15,-3-2-24 16,-6 0 8-16,0-4-6 0,-2 2-6 16,-5-2 15-16,0 1-14 15,0-3-1-15,0 3-2 16,-5 1 8-16,-9 1-11 15,-3 1 4-15,2 6 0 16,0 4-3-16,-1 5 3 16,1 3-3-16,-4 0-8 15,1 8-29-15,1 9-16 16,3 4-16-16,4 1-14 16,4-2-45-16,5-4-74 15</inkml:trace>
  <inkml:trace contextRef="#ctx0" brushRef="#br0" timeOffset="355028.6851">23322 15383 334 0,'0'0'405'0,"0"0"-316"16,0 0 5-16,0 0-55 16,0 0-39-16,0 0-33 15,-6 5-89-15,6-1 25 0,0 2 8 16,3-4-108-1</inkml:trace>
  <inkml:trace contextRef="#ctx0" brushRef="#br0" timeOffset="355527.3998">23523 15161 518 0,'0'0'50'0,"0"0"-50"15,0 0 8-15,0 0 18 16,0 0-26-16,0 0 5 16,-23 72-5-16,40-57 0 15,8 2 2-15,5-2 3 16,3 1-4-16,3-1 1 16,-3 1 2-16,-3 1-7 15,-6 0 3-15,-6 0 0 16,-4-1 4-16,-5-2-2 15,-2-2 2-15,-4-2 10 0,-3-3 2 16,0 0 20-16,0-1 4 16,-8-1 17-16,-6 1-10 15,-2-2-34-15,-5-2-10 16,0 1-2-16,-3-3-1 16,1 0-11-16,0 0-29 15,4 0-50-15,1-12-7 16,3-8-79-16,0-5-170 15</inkml:trace>
  <inkml:trace contextRef="#ctx0" brushRef="#br0" timeOffset="355729.2844">23532 15209 575 0,'0'0'127'0,"0"0"-100"15,0 0 1-15,0 0 3 16,0 0-8-16,111-25-22 16,-76 21-2-16,3 4-15 15,0 0-37-15,-2 0-50 16,-6 0-110-16,-9 0-156 16</inkml:trace>
  <inkml:trace contextRef="#ctx0" brushRef="#br0" timeOffset="356119.0626">23925 15146 492 0,'0'0'110'0,"0"0"-104"16,0 0 8-16,0 0 45 15,0 0-36-15,0 0-18 16,19 81 8-16,-7-61-12 15,6 2 8-15,0 0-9 16,6 0 5-16,-1-1 2 16,4-3 1-16,-2-1-4 15,-3 0 2-15,-3-3 0 16,-4-3-6-16,-2-2 3 0,-2-2-2 16,-3 0 5-1,-3-3-6-15,-2-1 2 0,-3 0 10 16,0-2-12-16,0 4 21 15,0-1 11-15,-12 3-18 16,-1-1 4-16,-3 0-17 16,0-4 1-16,-3-2-2 15,4 0-3-15,0 0-31 16,3-5-1-16,2-10-57 16,1-6-62-16,0-6-238 0</inkml:trace>
  <inkml:trace contextRef="#ctx0" brushRef="#br0" timeOffset="356292.9625">24013 15138 587 0,'0'0'136'16,"0"0"-105"-16,0 0 41 15,85-43-19-15,-42 28-49 16,9 4-4-16,3 1-21 15,5 2-86-15,-4-2-79 16</inkml:trace>
  <inkml:trace contextRef="#ctx0" brushRef="#br0" timeOffset="360904.3712">29925 12299 321 0,'0'0'22'16,"0"0"1"-16,0 0 19 16,-88-34 2-16,60 26-13 15,0-2 33-15,-1 3-37 0,2-3-16 16,1 3 7-16,-1-2 2 15,1 4 0-15,-2 0-12 16,-4-1-3-16,-2 5 1 16,-7 1-4-16,-4 0-2 15,-7 0 0-15,0 7 0 16,0 7 0-16,0-2 0 16,0 5 1-16,0 2-2 15,-2 1 2-15,1 4 4 16,-1-1 9-16,6 2-14 15,2 0 16-15,7 0 7 16,5-2-5-16,5 4 12 16,4 2-18-16,6 0-9 15,5 3 3-15,6 4-3 16,6 5-3-16,2 2 0 0,0-2 0 16,12-1-3-16,4-3 3 15,7-1 0-15,2 1 0 16,2-5 0-16,4 2 0 15,2-3 0-15,3-1 0 16,6-2 2-16,5-8-2 16,4-3 0-16,-3-9-2 15,-1-2 6-15,-2-1-4 16,3-3 0-16,-2 5-1 16,5-2-7-16,3 1 8 15,-2 0 0-15,-1-4-1 16,-4-2 0-16,-3 0-1 15,-4 0-1-15,-8 0 1 0,0 0 0 16,-1-8 2-16,4-1 0 16,0-4-5-16,6-2 2 15,-3-4 3-15,-2-1 0 16,-3-1 4-16,-2-1 8 16,-2-1-10-16,-4 0 4 15,0-4-6-15,-5-2 5 16,-1-3-5-16,-5-5 0 15,-3-5 0-15,-3-4 21 16,-3-6-5-16,-1 1-4 16,-1 2 2-16,-3 7-11 15,0 4 3-15,0 5 18 16,-3 5 4-16,-17 4-6 16,-8 1-20-16,-9 5-2 15,-5 3 0-15,-7 5-55 16,-3 3-50-16,-8 2-53 0,-1 0-270 15</inkml:trace>
  <inkml:trace contextRef="#ctx0" brushRef="#br0" timeOffset="362297.1365">23331 13430 204 0,'0'0'34'16,"0"0"-10"-16,0 0 9 15,-101 0 34-15,74 6-32 16,-3 3 0-16,-1 2 7 15,-5 3-27-15,0 6 28 0,-2 2-24 16,3 3-12-16,-1 4 17 16,3 1-6-16,0 0 0 15,5-2-5-15,-2 0-7 16,6 1 10-16,-1 1 6 16,3 3-17-16,4 3 4 15,1 3-4-15,4 0 7 16,-1 2 14-16,2-2-24 15,-1 2 10-15,3 0-3 16,1 2 9-16,4-2 5 16,5 1-16-16,0 0-1 15,2-2-4-15,14-1 3 16,3-3-5-16,3-5 0 0,3-2 1 16,6-4 1-16,4-2 3 15,4-1 6-15,5-7 15 16,5-4-22-16,11-5 12 15,7-6-13-15,5 0 4 16,3 0-12-16,-4-12 13 16,-4-7-5-16,-4-4-3 15,-7-1 0-15,-4-4 2 16,-5-2-3-16,-7-2 4 16,-4-4 18-16,-7-2-14 15,0-1 1-15,-6-2 9 16,-4-3-14-16,-2-1 17 15,-6-6-1-15,-3-2-5 16,-8-6 13-16,0-3-19 0,-3 1-6 16,-17 3 1-16,-5 5-2 15,-10 6-2-15,-5 3-1 16,-5 7-6-16,-5 7 5 16,-2 10-3-16,-1 9-10 15,-1 11 13-15,2 0-41 16,1 19-17-16,2 10-43 15,5 5-20-15,8 1-61 16,8-4-246-16</inkml:trace>
  <inkml:trace contextRef="#ctx0" brushRef="#br0" timeOffset="364067.3805">24439 13542 250 0,'0'0'33'15,"0"0"99"-15,0 0-61 16,0 0-12-16,0 0-24 16,0 0-20-16,-22-28-15 15,22 28 0-15,0 20 20 16,3 8 14-16,12 7-1 16,4 6-12-16,1 5-15 15,0 0 4-15,-3 6-8 0,-2 2-1 16,-6-1 10-1,-2 2-10-15,-3-1 26 16,-4-1-8-16,0 0-19 0,0 0 13 16,0 2-10-16,-1-2-3 15,-6-2 0-15,1-3-2 16,0-8 2-16,0-7 0 16,3-4-8-16,3-10 1 15,0-7 4-15,0-4-17 16,0-6 13-16,4 0-16 15,8-2 16-15,7 0 6 16,8 0 2-16,6-9 10 16,8-5-11-16,3 3 1 0,6 2-1 15,3 1 0 1,1 4-1-16,-2 1-6 0,2 2-19 16,-4 1 18-16,-2-2 0 15,-2 2 8-15,-2-1-1 16,-1-2 1-16,-1 0 0 15,1-2 0-15,-1-3 1 16,-2 0-1-16,-3-1 5 16,-7 1-3-16,-6-1 24 15,-3 3-23-15,-2-3 5 16,-1 1-3-16,0-2-4 16,3-1 8-16,-3-2-8 15,3-2-1-15,-2 0 0 16,4-2 3-16,-3-1-3 0,-3-1 0 15,-2 0 2 1,-8-3 8-16,-2-3 9 16,-2 0 2-16,-3-5 27 0,0-2-45 15,0-6 7-15,0-1-7 16,0-6-3-16,-5-3 13 16,-1-2-4-16,-3 0-3 15,-4 3 17-15,-2 10-6 16,-4 2-3-16,-1 8 0 15,-1 2 3-15,2 4 5 16,4 3-21-16,0 1 0 16,6 1-1-16,0 2 6 15,0 0-7-15,3 1 1 16,-1 4 0-16,-1-2-4 16,-1 5 4-16,-1 3-1 0,-4 0-4 15,-6 3-2 1,-4 0 5-16,-5 0-3 0,-3 0 1 15,-6 4-4-15,-5 3 8 16,-2-3 0-16,-5 1-5 16,-3 0-6-16,-4 1 11 15,-2 0-7-15,-1-3 7 16,1 4 0-16,-4-3 3 16,2-1-3-16,4 2 1 15,2 1 2-15,6-1-3 16,9 3 0-16,5-3 0 15,11 2-8-15,9-2-8 16,8 4-89-16,7 2-30 0,0 1-64 16,9 0-129-16</inkml:trace>
  <inkml:trace contextRef="#ctx0" brushRef="#br0" timeOffset="365976.0556">28640 13638 538 0,'0'0'3'0,"0"0"9"16,0 0 25-16,0 0-26 16,91-29-3-16,-75 27-4 15,-6 0 3-15,2 1 16 16,-3 1-23-16,-3 0 6 16,2 0-6-16,-1 0 0 15,-4 1-7-15,0 3-4 16,-1 1-20-16,-2-2 0 15,0 1 2-15,0-1 29 0,0-1 0 16,-4-2-2-16,0 0 0 16,1 0-22-1,-1 0 24-15,2 0 1 0,1 0 1 16,1 0 24-16,0 0-4 16,0 3-10-16,0 3 5 15,0 9-13-15,0 5 36 16,0 7-7-16,5 6-20 15,1 5 16-15,1 9-13 16,-3 1 7-16,-2 3 12 16,-2-4-27-16,0-2 9 15,0-4 10-15,-5-2-10 16,-6-5 15-16,0-3-20 0,2-5-11 16,3-6 1-16,1-5 3 15,5-5-5-15,0-1 0 16,0-6-34-16,0-2 16 15,11-1-3-15,8 0 21 16,4 0 10-16,3 0-10 16,3-10 0-16,2 1-6 15,2 0 8-15,7 0-4 16,0 3 2-16,9 1 0 16,2 2-1-16,6 2 1 15,4-2 0-15,3 3-1 16,6 0 4-16,2 0-3 15,0 0 1-15,-7 0 0 0,-3 0 1 16,-9 0 1-16,-2 2-3 16,-6 1 0-16,-4 2 3 15,-3-2-3-15,-4-1 11 16,0 0-9-16,1-1 3 16,-1 1-3-16,0-2-2 15,-3 0 0-15,-1 0 2 16,-4 0-3-16,-2 0 1 15,-4 0 0-15,0 0 0 16,-7 0 3-16,1 0-3 16,-3 0 0-16,-3-2 5 15,1 1 2-15,1-1-7 16,1-1 4-16,-1-2 2 16,2 0-3-16,-4-2-3 15,1-2 3-15,-1-1 4 0,0-1-3 16,0-2 0-16,-4-1-4 15,-2-1 21-15,-2-1-17 16,0-5 4-16,0-3-6 16,0-3 8-16,-6-1-9 15,-2-4-1-15,3 1 1 16,1-4-5-16,0 0 5 16,2-2-1-16,1 0 0 15,1 3 5-15,0 2-3 0,0 2 1 16,0-1-1-16,10-1 6 15,-1 3-3 1,0-2 9-16,3 2-3 16,-5 2-7-16,-2 1 21 0,-2 6-3 15,-3 4 0-15,0 6-2 16,0-4-18-16,0 6-2 16,-2-1 0-16,-4 1-1 15,-1 3-3-15,-8-3 4 16,-2 6 0-16,-8-2-10 15,-8 4 6-15,-10 0 2 16,-6 0 0-16,-6 6-14 16,-5 2 15-16,2-1-13 0,-3-1 7 15,-5 0 1 1,-3 0-2-16,-2-2 8 0,1-3 0 16,-5 1 1-16,2-2-1 15,-4 0 1-15,6 0 2 16,6 0-2-16,7-3 1 15,4-4-2-15,5-2 0 16,0 3 7-16,2-3-5 16,3 1-2-16,2 1 1 15,0 2-3-15,2 1 3 16,2 4-1-16,0 0 0 16,3 0 1-16,3 0-1 15,2 0 3-15,2 7-2 16,5 0 17-16,5-1-15 0,4-2 1 15,7-2-4 1,4-2-2-16,3 2-5 0,0-1-1 16,0 3-23-16,6 1 24 15,15 0-55-15,6 0-59 16,0-5-79-16</inkml:trace>
  <inkml:trace contextRef="#ctx0" brushRef="#br0" timeOffset="385315.3616">25923 15180 346 0,'0'0'37'0,"0"0"-37"16,0 0 38-16,0 0-25 16,0 0 15-16,0 0 1 15,0 0 8-15,0 0 1 16,0-32 6-16,-1 30-43 16,-4 2 44-16,1 0-22 15,-5 0-1-15,-2 2-21 16,1 11 0-16,-2 2-1 15,2 5 0-15,1 0 1 16,0 2 6-16,4 2 0 0,4 0 1 16,1 3 4-1,0-2-9-15,6 0-3 16,10-1 0-16,5-4 3 0,2-2-3 16,5-5 0-16,3-3 0 15,4-5 4-15,0-5-4 16,-2 0 0-16,-2-9-6 15,-4-8 20-15,-4-1-10 16,-3-3-2-16,-3-1-2 16,-7-2 3-16,-5 2-3 15,-5 1 0-15,0 1 6 16,-2 3-4-16,-17-1-2 16,-5 3 4-16,-5 2-1 0,-3 7-6 15,-2 5 2-15,-2 1 0 16,0 0-13-1,5 14-20-15,2 1 22 0,9 5-7 16,6 1-22-16,8-4-41 16,6-2-107-16</inkml:trace>
  <inkml:trace contextRef="#ctx0" brushRef="#br0" timeOffset="385545.2362">26408 15316 784 0,'0'0'52'0,"0"0"-52"16,0 0-58-16,0 0-41 15,0 0-79-15,0 0-185 16</inkml:trace>
  <inkml:trace contextRef="#ctx0" brushRef="#br0" timeOffset="386128.4725">26615 15137 374 0,'0'0'100'0,"0"0"-69"15,0 0-28-15,0 0 5 16,0 0 29-16,-37 82-11 16,25-51 15-16,3-1-32 0,6 1 22 15,3-5-17-15,0-1-13 16,3-4 2 0,9-7-3-16,6-4 0 0,0-5-1 15,3-4 1-15,0-1 1 16,-2 0-1-16,1-6 1 15,-3-7-2-15,-3 2 10 16,-1-3-9-16,-4 2 1 16,-1 4 0-16,-5-3 29 15,0 6-5-15,-3 1 4 16,0 2 7-16,0 2-26 16,0 0 21-16,0 0-16 0,0 0-9 15,0 0-9 1,0 9 3-16,0 6 0 0,-3 5 5 15,1 1 1-15,1 0-6 16,-1 0 0-16,2 3 9 16,0-5-11-16,0-2 2 15,0-4 0-15,0-4-4 16,0-2-17-16,0-2-48 16,0-4-28-16,3-1-60 15,5-1-226-15</inkml:trace>
  <inkml:trace contextRef="#ctx0" brushRef="#br0" timeOffset="386613.1916">26966 15204 648 0,'0'0'105'0,"0"0"-89"16,0 0 19-16,0 0-35 16,0 0 1-16,0 0-5 15,-6 17 4-15,6-5-3 0,0-1-4 16,0 2 5-16,9 0 2 15,4 2-1-15,2-1 7 16,2 2-2-16,3 2-4 16,0-1 7-16,1 2 0 15,1-1-3-15,-4-3-2 16,-2-1-2-16,-5 0 3 16,-3-3-3-16,-3-1 0 15,-3 0 1-15,-1-3 25 16,-1 0-20-16,0-1 11 0,0 0 4 15,-3-2-14 1,-8 0 24-16,-2-2-16 16,-1-1-11-16,-1-1-4 0,-2 0 0 15,4 0-25 1,-2-6-36-16,4-9-47 0,1-7-45 16,1-3-186-1</inkml:trace>
  <inkml:trace contextRef="#ctx0" brushRef="#br0" timeOffset="386855.0532">26957 15220 624 0,'0'0'60'0,"0"0"-58"15,0 0 43-15,85-38-22 16,-51 28-21-16,1 0-2 16,1 2-32-16,-7 0-15 15,-2 5-10-15,-6 0-68 16,-7 3 8-16,-6 0-88 16</inkml:trace>
  <inkml:trace contextRef="#ctx0" brushRef="#br0" timeOffset="387596.9786">27173 15045 595 0,'0'0'83'0,"0"0"-36"15,0 0-5-15,0 0-37 16,0 0-5-16,0 0 0 16,24-1 4-16,-5 1-4 15,1 0 8-15,5 0-8 16,1 0 0-16,-1 0 1 16,-1 0-6-16,-2 0 9 15,-1 0-4-15,0 0 0 16,-5 0 4-16,1 0-7 0,-7 0 4 15,-2 0-1-15,-1 0 0 16,-4 0-2-16,-2 5 2 16,1 4-3-16,-1 2 7 15,1 3 2-15,-2 3-4 16,0 3-1-16,0 1 14 16,0-1-11-16,0-1 1 15,0 5 1-15,0-2-2 16,0 0 5-16,0 2-4 15,0-1 5-15,0 0 13 16,0 0-19-16,0 2 1 16,0 0-1-16,0 1 6 0,0-2-7 15,0 0-3 1,0 1 0-16,0-4-1 0,0 1 4 16,0-2-3-16,0-3 0 15,0 1 4-15,0-1-3 16,0-2-1-16,0-1 0 15,0-2 4-15,0-2-1 16,0-1-3-16,0-4 0 16,0-1 3-16,0 0 0 15,0-2 8-15,0-1 14 16,0 1 27-16,-13 1-20 16,-4-2 0-16,-4 0-4 0,2-1-9 15,0 0 19 1,-1 0-25-16,5 0 1 0,2-1-1 15,4-2-12-15,3 2-1 16,1-1 0-16,4 1-16 16,-1 1 7-16,2 0-21 15,-1 0-62-15,-6 0-126 16,-5 0-394-16</inkml:trace>
  <inkml:trace contextRef="#ctx0" brushRef="#br0" timeOffset="401169.4814">28028 15204 112 0,'0'0'232'0,"0"0"-223"15,0 0 6-15,0 0-15 16,0 0-3-16,0 0-3 16,0 0-13-16,0 0-23 15,2-5 29-15,-2 5 5 16,0 0 5-16,1 0 2 16,-1 0 1-16,0 0 7 15,0 0 17-15,0 0 22 16,0 0 2-16,0 0-16 15,0 0 7-15,0-2 8 16,2 2-5-16,0-1 4 0,0 1-21 16,1 0-4-16,0-2 4 15,4 2-10-15,2 0 4 16,5-1-12-16,-2 1 4 16,2-1 9-16,0-1-11 15,1 2-1-15,-3 0 5 16,0-3-10-16,1 3 10 15,1 0-5-15,0 0-6 16,-3 0 15-16,2 0-15 16,-2 0 3-16,-2 0-5 15,-2 0-1-15,1 0-1 16,-4 0 2-16,-2 0 0 16,1 0-7-16,-2 0 7 15,1 0-11-15,-1 0 9 16,-1 0-22-16,3 0-2 15,2 0-38-15,2 0-33 0,-6-4-114 16</inkml:trace>
  <inkml:trace contextRef="#ctx0" brushRef="#br0" timeOffset="401622.2237">28122 15336 382 0,'0'0'143'0,"0"0"-83"15,0 0-8-15,0 0 0 16,0 0 7-16,0 0-40 16,0 0-11-16,4 0 13 15,4 0-19-15,2-2 20 0,-1 2-9 16,5 0-11-16,-1 0 24 15,0 0-15-15,1 0 13 16,-1 0-11 0,-1 0-9-16,0 0 1 0,0 0-5 15,-4 0 3-15,1 0 1 16,4 0-4-16,2 0-31 16,6 0-59-16,-5-2-154 15</inkml:trace>
  <inkml:trace contextRef="#ctx0" brushRef="#br0" timeOffset="402911.0331">28969 15032 137 0,'0'0'297'15,"0"0"-224"-15,0 0-3 16,0 0-8-16,0 0-15 16,0 0-17-16,-3-4-29 15,3 4-1-15,0 0 0 16,0 9 0-16,0 12 24 16,2 5 2-16,4 8 2 15,-1 5-9-15,-2 4-16 16,-1 5-1-16,-2 3-2 15,0 0 3-15,0-1-1 16,0-9-2-16,-2-5 1 16,-1-11-2-16,0-9 7 15,1-8-9-15,2-6 3 16,0-1 0-16,0-1 9 16,0 0 2-16,0 0 13 0,0 0-12 15,0 0-12-15,0 0-27 16,-2 0-51-16,-5 0-86 15,-5-3-240-15</inkml:trace>
  <inkml:trace contextRef="#ctx0" brushRef="#br0" timeOffset="403487.3066">28766 14975 556 0,'0'0'24'15,"0"0"10"-15,0 0-2 16,0 0 19-16,0 0-26 16,0 0-7-16,-9-75-4 15,9 66-3-15,0 2 10 0,9-2-2 16,3 3 5-16,2-2-6 16,5 0-13-16,6 2-1 15,4 0-1-15,2 4-3 16,3 0 14-16,-1 2-10 15,2 0-4 1,-3 0 0-16,1 6 2 0,-1 4-4 16,-3 3 0-16,-6 3-17 15,-4 2 16-15,-5 1-22 16,-4 3 19-16,-6-1 1 16,-4 1-6-16,0 2 11 15,0-5-1-15,-10 1 5 16,-4-2 4-16,-5 0-7 0,1-3-1 15,-4-1 2 1,1-3 5-16,3-5-7 0,0 0 0 16,5-3-7-16,-1-3 3 15,5 0-16-15,3 0-50 16,3 0 39-16,2 0-128 16,1-1-91-16</inkml:trace>
  <inkml:trace contextRef="#ctx0" brushRef="#br0" timeOffset="404218.5662">29715 14884 23 0,'0'0'185'16,"0"0"-129"-16,0 0-9 15,0 0 17-15,0 0-9 16,0 0-20-16,0 0 0 0,-2 0-7 16,1 0-7-16,-4 0-4 15,0 0-11-15,0 0 1 16,-2 0 1-16,-1 0-5 16,0 0 16-16,-2 3 0 15,1 2-5-15,0 2 8 16,-1-4-14-16,1 2 6 15,1-3 1-15,2 1-7 16,4-3 9-16,0 1-12 16,1-1 5-16,1 0 16 15,0 0-14-15,0 0 11 16,0 0-17-16,0 0-3 16,0 0 12-16,0 0-13 15,0 0-1-15,0 0-2 16,0 0-10-16,0 0-15 0,0 0-17 15,5 0-11-15,1 0 17 16,3 0-27-16,-3 0 24 16,2 0-18-16,-1 0-20 15,-4 0-24-15,0 0-33 16</inkml:trace>
  <inkml:trace contextRef="#ctx0" brushRef="#br0" timeOffset="404837.2126">29730 14908 103 0,'0'0'140'0,"0"0"-78"15,0 0-28-15,0 0 3 16,0 0 11-16,0 0-19 16,0 0-19-16,0 0-8 15,0 0 0-15,-1 0-2 0,-7 0 0 16,0 0 0-1,-1 0-1-15,-2 0 1 0,0 0 0 16,-1 1 3-16,3 1 3 16,2-1-2-16,-1 0 17 15,3-1-12-15,0 0 27 16,0 3-13-16,2-3 2 16,0 3-4-16,0 3-20 15,0 5 16-15,-1 3 8 16,-2 5-9-16,3 6 35 15,-3 3-25-15,2 4 8 16,-1 2 4-16,2 2-22 0,3-1 1 16,0 2-8-1,0 0-8-15,0 2 20 0,0 0-21 16,6-3 6-16,2-4 3 16,-1-3-9-16,5-4 0 15,-3-3-1-15,2-2 3 16,0-8 1-16,0 1-3 15,2-6 0-15,-2-3-2 16,2-2-9-16,0-2-1 16,4 0-48-16,-1 0-26 15,1-9-38-15,-1-5-198 16</inkml:trace>
  <inkml:trace contextRef="#ctx0" brushRef="#br0" timeOffset="405190.011">30012 14998 620 0,'0'0'90'15,"0"0"-60"-15,0 0 8 16,0 0-4-16,0 0-34 16,0 0-23-16,0 11 23 15,7 0 4-15,2 6-2 16,4 0 12-16,1 4-11 0,1-5-3 16,1 5 0-16,1-4 8 15,-1-1-10-15,0 0 2 16,-2-4 0-16,1-2-2 15,-3-3-25-15,-3-4 3 16,4-2-19-16,-2-1-47 16,2 0-73-16</inkml:trace>
  <inkml:trace contextRef="#ctx0" brushRef="#br0" timeOffset="405657.4471">30408 15001 687 0,'0'0'100'0,"0"0"-86"16,0 0 45-16,0 0-59 16,0 0 6-16,0 0-15 15,-82 27 8-15,69-14-31 16,-2-3 24-16,2 2-11 15,-1-2 18-15,4-1 1 16,2-3-2-16,3 1-3 0,0-2 5 16,4 1 0-1,1 0-6-15,0 2-4 0,0 1 10 16,0 5-2 0,0 0 6-16,1 2-4 0,4 5 1 15,-1 1 0-15,-1 3 20 16,0 0-19-16,0 3 18 15,0-2-7-15,0-2-11 16,-2-2 20-16,1-1-15 16,-2-4 10-16,0-4 13 15,0-1-22-15,0-5 2 16,0-2-10-16,1-2 4 16,1-3-12-16,-1 0 8 15,4 0-35-15,4 0 0 16,0 0-39-16,1-10-48 0,2-8-249 15</inkml:trace>
  <inkml:trace contextRef="#ctx0" brushRef="#br0" timeOffset="406217.2636">30626 14783 224 0,'0'0'109'15,"0"0"-66"-15,0 0 1 16,0 0-3-16,0 0 7 16,0 0-31-16,0 21 36 15,9-13-9-15,3 1-25 16,2 2 23-16,3 0-7 16,3 4 0-16,2 2 5 15,0 4-17-15,1 1 3 0,1 2 3 16,0 3-21-16,-4 5 14 15,-1 4-16 1,-3 2-4-16,-4 3 5 16,-2 0-3-16,-5 1-4 0,-4 0 0 15,-1 2 5-15,0-4-5 16,-1-3 0-16,-9-4 1 16,-1-6 23-16,0-5-16 15,-2-2 15-15,3-6 10 16,5-5-31-16,2-4 9 15,1-5-11-15,2 0 0 16,0 0 6-16,0 0-6 16,0 0-1-16,0 0-14 15,0 0-45-15,0 0-29 0,0-8-176 16</inkml:trace>
  <inkml:trace contextRef="#ctx0" brushRef="#br0" timeOffset="416315.2574">23544 15708 280 0,'0'0'122'16,"0"0"-68"-16,0 0-15 15,0 0 32-15,0 0-41 16,0 0-17-16,0 0-2 16,0-1-10-16,0 1 13 15,0 0 0-15,0 0-1 16,0 0 10-16,0 0-18 16,0 0 4-16,0 0-9 15,0 0 0-15,0 0-4 16,0 0 2-16,0 1 2 0,11 9 8 15,1 1-7-15,2 1 6 16,2 2-5-16,0-3 1 16,-1 0 8-16,1-1-9 15,-2-3 0-15,-3-1 3 16,-2-2-1-16,-2-3-4 16,-4-1 4-16,-2 0 1 15,-1 0 1-15,0 0-6 16,0 0 1-16,0 0-2 15,0 0 0-15,2 2-39 16,-1 1-28-16,2 0-27 16,-2-3-89-16</inkml:trace>
  <inkml:trace contextRef="#ctx0" brushRef="#br0" timeOffset="416815.9716">23789 15716 61 0,'0'0'373'0,"0"0"-306"16,0 0-42-16,0 0 12 15,0 0-35-15,0 0 2 0,-2-4-8 16,-3 7 2-1,2 3 2-15,-2 0-1 0,-1 1 4 16,0 0-3-16,0 1 0 16,-1-1 0-16,1 2 2 15,0 1 0-15,-2-1 2 16,1 1-4-16,1 1 2 16,1 0-2-16,1-2 0 15,1 3 1-15,1-2 5 16,1-2-6-16,1-1 0 15,0-3 0-15,0-1 4 16,0 0-4-16,0 0 3 16,0-1 9-16,1 1 9 15,4-2-13-15,-2 2 5 16,1-1 2-16,-1 0-15 0,0 4 11 16,1-3-7-16,1 3-4 15,-2-1 8-15,0 3-7 16,0-4-1-16,-1 4 0 15,-1 0-2-15,1-2 1 16,-1 3-25-16,-1-2-51 16,0-3-101-16</inkml:trace>
  <inkml:trace contextRef="#ctx0" brushRef="#br0" timeOffset="417258.2866">23923 15940 482 0,'0'0'166'0,"0"0"-105"16,0 0-12-16,0 0 19 15,0 0-42-15,0 0-15 16,6-10-9-16,-3 3 1 15,0 0 4-15,0-1 0 16,1 0-7-16,-1-1 16 16,2-1-15-16,-1 3 8 15,-1-1-8-15,1 4 7 16,-3 1-9-16,1 2 1 16,-2 1 0-16,0 0-4 0,0 0 3 15,1 0-4-15,2 0 1 16,1 5 4-16,1 4 5 15,-1 2-3-15,1 0-2 16,-2-1 11-16,1 2-9 16,0-3 1-16,-1 0-3 15,0-1 5-15,-1 0-5 16,1 0 0-16,0 3-6 16,2-4-15-16,2 3-69 15,0-4-26-15,1-6-102 16</inkml:trace>
  <inkml:trace contextRef="#ctx0" brushRef="#br0" timeOffset="418176.348">26714 15920 356 0,'0'0'35'0,"0"0"27"15,0 0 32-15,0 0-34 16,0 0 8-16,0 0-18 15,-14-33 2-15,14 32-11 0,0 1-19 16,0 0-8-16,0 0-14 16,0 0-11-16,5 1 10 15,5 6 2-15,4 3-1 16,-2 2 0-16,0-1 2 16,1 0-7-16,-2 1 5 15,-2-4-22-15,-1 0 0 16,0-1-11-16,-1-2-12 15,2-2-27-15,0-3-105 16,-1 0-151-16</inkml:trace>
  <inkml:trace contextRef="#ctx0" brushRef="#br0" timeOffset="418747.0258">26912 15896 448 0,'0'0'127'16,"0"0"-96"-16,0 0-30 15,0 0 17-15,0 0-12 16,0 0-2-16,-15 0-7 16,14 0 3-16,-2 1 0 15,0 2 2-15,-2 1-1 16,-2 0-1-16,3-1 0 0,-1-1 4 15,-1-1-2-15,1-1-1 16,1 0 0-16,-2 2 11 16,2-2-11-16,1 0 0 15,0 0 8-15,1 0-6 16,-1 0 3-16,3 0-6 16,-1 0 2-16,-2 0 10 15,1 0 0-15,2-2 3 16,0 2-4-16,0 0-8 15,0 0-2-15,0 0-1 16,0 0-10-16,0 0 7 16,0 6 3-16,6 8 1 15,5 2 4-15,-3 3 0 16,1-2 3-16,-1 2-6 16,-2 1-2-16,0-1 14 0,-6 1-14 15,1-3 5-15,-1-2 15 16,0 0-14-16,0-6 16 15,0 0-11-15,0-4-9 16,0-3 6-16,0-1-7 16,0-1-1-16,0 0 0 15,0 0-11-15,0 0-19 16,0 1-30-16,0 6-28 16,0-1-48-16,0-3-149 15</inkml:trace>
  <inkml:trace contextRef="#ctx0" brushRef="#br0" timeOffset="419621.2841">27185 16082 287 0,'0'0'175'16,"0"0"-131"-16,0 0-25 15,0 0 10-15,0 0-24 16,0 0-4-16,-15 0 5 16,12 0-4-16,0 0 0 15,2 0 10-15,-2 0-12 16,3 0 10-16,-2 0 0 16,2 0 8-16,0-3-13 15,0-3-1-15,0-2-1 16,0 1-3-16,0 2 2 0,5-4 1 15,2 3-2-15,2 0-1 16,0 1 1-16,0 3 2 16,2 2-2-16,-1 0-1 15,-1 0 1-15,0 0 0 16,0 0-1-16,0 7 0 16,-3 4 0-16,0 2 1 15,-3 4 1-15,-3 0-2 16,0 0 0-16,0-3 5 15,0 1-3-15,0-6-1 16,0 0-1-16,0-1 1 16,-6 1-1-16,-3 1 9 15,-3 0-8-15,1 3 4 16,-1-2-2-16,1-1-3 16,3-3 2-16,1 1-2 0,0-7 0 15,3 2 0-15,3-1 0 16,1-2 1-16,0 0 0 15,0 0-1-15,0 0 0 16,0 0 6-16,0 0-5 16,0 0 9-16,0 0-10 15,0 0 12-15,7 0-4 16,2 0 12-16,2 0-2 16,-1-3-15-16,2 1 11 15,0 1-10-15,1-2-3 16,1 3 23-16,-1-4-7 15,-4 3-4-15,-3-1 2 16,0 1-3-16,0 1 23 0,-3 0-17 16,0 0-12-1,-2-2 10-15,-1 2-16 0,0 0-3 16,0 0-23-16,0 0-79 16,0 0-1-16,0 5-65 15</inkml:trace>
  <inkml:trace contextRef="#ctx0" brushRef="#br0" timeOffset="486879.6253">11852 15412 41 0,'0'0'39'0,"-84"49"-9"15,43-27-23-15,2-3-4 16,0-2-3-16,-1-3-1 16,2-2 1-16,-2 2-7 15,-5-3-36-15</inkml:trace>
  <inkml:trace contextRef="#ctx0" brushRef="#br0" timeOffset="489825.2841">10113 15758 266 0,'0'0'70'15,"0"0"-27"-15,0 0-13 16,0 0 8-16,0 0-13 16,0 0-3-16,0 0 8 15,-5 0-8-15,2 0 9 16,3 0-7-16,0 0-3 16,0 0 5-16,0 0-17 15,0 0-2-15,0 0-7 16,0 0-2-16,0 0-3 15,0 8 1-15,3 4 2 16,9 1 1-16,3 0 2 0,-3-1-1 16,7 2 6-16,-2-3-4 15,2 0-2-15,2-1 0 16,-3 0 0-16,3-3-3 16,-2-2 4-16,-1-2-1 15,3-3 3-15,0 0-1 16,-2 0 2-16,5-1-4 15,3-8 3-15,0-1 3 16,4 2-4-16,0-1-1 16,4 2-1-16,2-3 0 15,3 4-1-15,2 0 1 16,-3-2 0-16,-2 6-4 16,0-1 5-16,-4 2-1 0,3 1 0 15,0 0 0-15,-3 0-2 16,-2 6 1-1,-1 6 1-15,-5 3-4 0,-4-3 4 16,-6 2 0-16,0 1 0 16,-6 1-2-16,-2 1 2 15,-4 5 0-15,-1-2 0 16,-2 7 4-16,0-3-3 16,0 1-1-16,-3 1 0 15,-2-3 0-15,-1-5-1 16,3-2-2-16,-1-7-8 15,2-2 9-15,2-7-7 16,0 0 6-16,0 0-1 16,0 0-13-16,0-7-7 0,6-11 3 15,9-4 2-15,8-4 15 16,2 0 3-16,3 3-6 16,2 0 5-1,6 0-8-15,0 4 10 0,1 3 0 16,2 2 2-16,-5 4 5 15,-1 5 0-15,-3 2 7 16,-4 3 0-16,-2 0-7 16,0 0 7-16,0 0-7 15,0 7-1-15,1 1 12 0,-1-2-11 16,2-3-1-16,1 2 13 16,2-3-9-16,3 1 0 15,2 0-5-15,0 2-3 16,2 2 10-16,0 0-8 15,1 2 7-15,-1-1 12 16,1 1-20-16,-3-4 15 16,1-2 0-16,-1-3-14 15,-1 0 16-15,-2 0-15 16,-2 0 10-16,-3-13 11 16,-2-1-13-16,-3-1 21 15,-3-4-1-15,-3-3-22 16,-3 0 15-16,-6 3-16 15,-3 2-6-15,-3 3-4 16,0 6-7-16,0 1-47 16,-5 4-43-16,-5 3-95 15,-8 0-316-15</inkml:trace>
  <inkml:trace contextRef="#ctx0" brushRef="#br0" timeOffset="491342.5831">10469 16861 495 0,'0'0'24'0,"0"0"15"16,0 0-35-16,0 0 13 0,0-90-7 16,0 67-7-1,0 2 6-15,0 1-7 0,0 3 9 16,0 0 21-16,-5 7-6 15,2 3 1-15,-1 4-23 16,3 1 1-16,-1 2-2 16,1 0-3-16,1 0-2 15,0 0-11-15,0 10 7 16,0 11 4-16,10 7 4 16,-1 6-2-16,5 4 2 15,0 3 1-15,-2 2-4 16,6 2 1-16,-4-3 0 15,0 2 1-15,0-8-1 0,-5-4 0 16,0-3-1 0,-3-8 3-16,-5-4-4 0,-1-7 2 15,2-9 0-15,-2 2 7 16,0-3 1-16,0 0 22 16,0 0 17-16,0 0-6 15,-2-9-8-15,-11-5-33 16,-5-6 0-16,4-4-5 15,-3-1 6-15,3 2-1 16,2-4 0-16,3 0 1 16,3-6-1-16,5 0 0 15,-1 1 0-15,2 2 3 0,0 3-3 16,0 6 0 0,0 2 0-16,8 5-3 0,2 4 3 15,5 0-5-15,0 3-3 16,4 2 6-16,0 0-4 15,3 3 1-15,0-1 2 16,-1 1-5-16,-6 2 7 16,3 0-4-16,-6 0-4 15,-3 5 6-15,-2 6-14 16,1 1 17-16,-5 4-1 16,-2-1 1-16,-1 1 0 15,0 0 0-15,0-4 2 16,-6-1 6-16,-2 0-7 15,0-3 0-15,-1-3 1 16,1 2 1-16,1-7-6 16,4 2-3-16,2-2-21 15,1 1-15-15,0 1-65 0,0-1-151 16</inkml:trace>
  <inkml:trace contextRef="#ctx0" brushRef="#br0" timeOffset="491887.2739">10990 16566 385 0,'0'0'67'16,"0"0"10"0,0 0-13-16,0 0-47 0,0 0-13 15,0 0 3-15,-75 61-7 16,63-40 11-16,0 6 14 16,6 2-2-16,-3 3 11 15,6 1-9-15,2 1-3 16,1 0-5-16,0-2-16 15,3-3 4-15,8-3-5 16,2-6 1-16,0-3-1 16,0-1 0-16,-2-9 0 15,2-1 0-15,-4-2-2 16,0-1-3-16,1-2 5 0,-2 2-37 16,1 0-10-16,0-3-48 15,-2 0-67-15,-5 0-189 16</inkml:trace>
  <inkml:trace contextRef="#ctx0" brushRef="#br0" timeOffset="492256.0607">11118 16712 534 0,'0'0'42'15,"0"0"-32"-15,0 0 15 16,0 0-14-16,0 0-1 16,0 0-6-16,16 67 11 15,-4-55-10-15,1-1-1 16,1 0 1-16,1 1-5 15,-2 0 1-15,-2-2 12 16,2 1-11-16,-2-3 1 16,-2 1-2-16,-1-1 1 0,0-2-2 15,-2 0 0 1,-3-3-3-16,2 4-2 16,0-4-19-16,-2 0-45 0,2-3-69 15,-5 0-92-15</inkml:trace>
  <inkml:trace contextRef="#ctx0" brushRef="#br0" timeOffset="492603.6764">11279 16730 434 0,'0'0'72'0,"0"0"-37"0,0 0-17 16,0 0-1 0,0 0-17-16,0 0 5 0,-48 49-3 15,42-34 1-15,-1 4 20 16,-4 0 2-16,2 1-4 16,0-3 6-16,-2 0-12 15,0-3 14-15,2 2-10 16,-1-5-18-16,5-1 9 15,1-3-10-15,1 0 0 16,0 0 0-16,-2-1-3 16,1 0-23-16,1 2-15 15,3 1-20-15,0 1-62 0,0-3-83 16,0 0-77 0</inkml:trace>
  <inkml:trace contextRef="#ctx0" brushRef="#br0" timeOffset="503078.9978">11480 16954 130 0,'0'0'80'0,"0"0"-53"15,0 0 42-15,0 0-15 16,0 0-24-16,0 0-20 15,0 0-3-15,-26-13 14 16,23 13-7-16,-2 0-1 16,2-2 2-16,3 2-5 0,-2-2 9 15,2 1 4 1,-1 1-5-16,-1 0 8 0,2 0-11 16,0 0 0-1,0-2 2-15,0 1-10 0,0-1 7 16,0 2-5-16,0-2-9 15,0 0 2-15,0 2-2 16,0-3 0-16,0-2 6 16,0 1-2-16,0-2-4 15,0 4 0-15,3 0-7 16,-1 2 4-16,1 0-4 16,-3 0-2-16,6 0 8 15,-1 0-6-15,0 3 4 16,1 4 3-16,-1 0 0 15,-1 1 3-15,-1 3-3 16,0 2 9-16,0 1 5 0,-1-1-9 16,-2 3 9-16,4-6-8 15,-4 3-6-15,3 0 9 16,2-1-8-16,-1-3 0 16,1-1-1-16,2 0 1 15,0-2-2-15,1-3 1 16,1-3-1-16,3 0-3 15,-3 0 8-15,0 0-3 16,0 0-1-16,1 0-14 16,-1-3-27-16,-3-4-56 15,-6-2-88-15</inkml:trace>
  <inkml:trace contextRef="#ctx0" brushRef="#br0" timeOffset="503285.3438">11458 16777 609 0,'0'0'20'0,"0"0"14"16,0 0-34-16,0 0 0 15,0 0-4-15,0 0-35 16,-15 28-32-16,24-20-30 15,0-2-77-15</inkml:trace>
  <inkml:trace contextRef="#ctx0" brushRef="#br0" timeOffset="503926.6086">11785 17056 403 0,'0'0'88'0,"0"0"-2"16,0 0-33-16,0 0-12 15,0 0-31-15,0 0-10 16,-3-3-3-16,3 6-6 16,0 13 9-16,0 2 2 0,0 1-2 15,3 4 0-15,0-3 0 16,0 4-27-16,1-2-11 15,0-3-46-15,-1-5-53 16,-3-4-128-16</inkml:trace>
  <inkml:trace contextRef="#ctx0" brushRef="#br0" timeOffset="505201.4488">12016 16811 389 0,'0'0'56'15,"0"0"5"-15,0 0-13 16,0 0-32-16,0 0-6 15,0 0-9-15,-5-8-1 16,5 8 0-16,0 0-4 16,0-1 4-16,0 1 6 15,0-1 5-15,0-1 16 0,0 1-10 16,0-1-7-16,-1 2-5 16,1 0-1-16,0 0-1 15,0-2-1-15,0 2-1 16,0 0 7-16,0 0-8 15,0 0 2-15,0 0 0 16,0 0 3-16,0 0-7 16,0 0 2-16,0 0-11 15,0 0 10-15,0 7 1 16,3 5 3-16,7 0 0 16,2 4 3-16,3-5-7 15,0-2 1-15,3-1 0 16,3-3 1-16,0-4 0 15,3-1-1-15,-2 0 0 16,2-1 2-16,-5-12 3 16,1-6-5-16,-4 0 1 15,-4 2 4-15,-5 2-3 0,-2 3-2 16,-5 4 8-16,0 3-7 16,0 4 35-16,0 1 0 15,0 0-8-15,0 0 13 16,0 0-34-16,0 0-7 15,0 0 0-15,-5 12-6 16,1 5 4-16,2 5 2 16,1 3 0-16,1 0-4 15,0 3 4-15,0 2 0 16,10-1-3-16,5-1-3 16,0-2 2-16,0 0-6 15,-1 1 10-15,-1 0 0 0,-4-1 1 16,-2-2-1-1,-2-1 0-15,-2 0 4 0,-3-2-4 16,0-1 0-16,0-3 0 16,0-3 4-16,-6-4 0 15,-2-2-3-15,-2-4 9 16,0-4-8-16,-1 0 16 16,-1 0-7-16,0-4-10 15,0-8 6-15,2 2-7 16,4-3-7-16,3-4 1 15,3 4-6-15,0 3-14 0,0-2-31 16,4 5-15 0,10 1-4-16,-2 1-91 0,1 0-72 15</inkml:trace>
  <inkml:trace contextRef="#ctx0" brushRef="#br0" timeOffset="505683.1736">12500 17113 395 0,'0'0'136'15,"0"0"-57"-15,0 0-29 16,0 0-38-16,0 0 9 15,-1-80-20-15,2 69 1 16,7 4-2-16,0 3 0 16,0 0-1-16,3 4 0 15,1 0-12-15,4 0 11 16,2 2 2-16,3 8 0 16,-2 4 2-16,-1 3 1 15,-1 0-3-15,-4 2 0 16,-1-2 1-16,-5-2-2 15,-5 0 1-15,1 4 0 16,-3-3 12-16,0 3-9 16,-5 2 4-16,-7-2-2 0,1-5 1 15,0-3 1-15,2-5-1 16,0-6 13-16,3 0 18 16,-1 0-37-16,1-7-2 15,3-9 1-15,3-7-32 16,0-1 10-16,0 1-16 15,9 1-18-15,1 2 8 16,2 3-73-16,-4 4-91 16</inkml:trace>
  <inkml:trace contextRef="#ctx0" brushRef="#br0" timeOffset="505876.1259">12535 16762 634 0,'0'0'0'0,"0"0"-20"16,0 0-67-16,0 0-12 15,0 0-77-15</inkml:trace>
  <inkml:trace contextRef="#ctx0" brushRef="#br0" timeOffset="506239.5042">12760 16548 358 0,'0'0'27'16,"0"0"47"-16,0 0-31 0,0 0 31 15,106 78-26-15,-79-51-15 16,1 5 10-16,-5 2-41 15,-1 5 18-15,-1 4-1 16,-6 3-8-16,-2 4 10 16,-8-1-10-16,-4-1-8 15,-1-3 1-15,0-5-4 16,-3 4-54-16,-12-10-33 16,-6-4-115-16</inkml:trace>
  <inkml:trace contextRef="#ctx0" brushRef="#br0" timeOffset="508741.274">8840 16632 437 0,'0'0'54'0,"0"0"37"15,0 0-37-15,0 0 6 16,0 0-24-16,0 0-21 0,-13-34-5 16,13 31-10-16,6 1-8 15,9-1 8-15,9 1 1 16,2 2 5-16,6 0 13 16,1 0-18-16,1 0 3 15,1 2 0-15,-3 1 1 16,-5-1-2-16,-2 1-3 15,-4-3 1-15,-3 0-2 16,-5 0 1-16,-2 0-4 16,-2 0 2-16,-5 0-31 15,-1 0 7-15,2 0-19 16,-4 0-31-16,-1 2-42 16,0-1-61-16,-3 1-85 15</inkml:trace>
  <inkml:trace contextRef="#ctx0" brushRef="#br0" timeOffset="509314.6114">8840 16713 326 0,'0'0'111'0,"0"0"-26"16,0 0-25-16,0 0-27 15,0 0 5-15,0 0-38 16,-13 0 0-16,19 0 4 16,9 0-2-16,4 3 11 0,6 2-7 15,2 4 4-15,3 1 17 16,1 1-21-16,1 3 7 16,-7 0-10-16,2 5 0 15,-6-1 6-15,-3 2-9 16,-5 2 0-16,-1 3 7 15,-6 0-5-15,0 1 2 16,-4-2-4-16,-2 1 3 16,0-4 3-16,-5-2-4 15,-7 0-2-15,-1-4 11 16,-1-2-8-16,-1-4-3 16,2 1 0-16,1-5 7 15,3-3-4-15,3 0 10 0,3-2-3 16,0 0-1-16,3 0-8 15,0 0-1-15,0 0 0 16,0 0-11-16,0 0 10 16,0 0-11-16,3 0 12 15,9 0 2-15,4 0-1 16,1-2 4-16,2 0-5 16,0 1 7-16,3-1-7 15,3 2 0-15,0 0-5 16,0 0 5-16,-1 0-38 15,-3 7-13-15,2 1-13 16,-3-1-55-16,-1-4-35 16,-3-3-133-16</inkml:trace>
  <inkml:trace contextRef="#ctx0" brushRef="#br0" timeOffset="509786.3426">9558 16578 392 0,'0'0'177'16,"0"0"-126"-16,0 0-5 16,0 0-20-16,0 0-10 15,0 0-16-15,6 0 6 16,11-2 21-16,6-4 8 15,4 0-20-15,3-2 6 0,1 1-13 16,0 3-7-16,-1-1 6 16,-3 2-7-16,1 3 0 15,-2 0-1-15,-4 0-9 16,-4 0 4-16,-3 0-12 16,-5 0-14-16,-2 0 16 15,-1 5-35-15,-4 1 1 16,0 0-68-16,-3 1-17 15,0-2-128-15</inkml:trace>
  <inkml:trace contextRef="#ctx0" brushRef="#br0" timeOffset="510375.7105">9573 16640 498 0,'0'0'94'0,"0"0"-24"16,0 0-3-16,0 0-50 16,0 0-17-16,0 0-9 15,-3 0 9-15,16 0 9 16,2 0-5-16,7 0 0 16,2 0 11-16,4 0-13 15,1 3 2-15,-4 7-4 16,-2 2 4-16,-3 3-7 15,-3 2 3-15,-2 2 0 16,-5 1 0-16,-2 4 5 0,-1 1-5 16,-7 1 0-1,0 1 5-15,0 1-5 0,0 0 0 16,-3-3 2-16,-7 0 2 16,-1-1-4-16,1-2 0 15,-2-6 0-15,7-6 3 16,1-4-3-16,2-2 0 15,2-4 0-15,0 2-3 16,0-2 0-16,0 0-2 16,0 0-3-16,0 0-3 15,6 1 10-15,5 3 1 16,2-3 0-16,2 4 3 16,3-1-1-16,1 1-2 15,1-3 7-15,-1 2-5 16,1-2 13-16,1-1-6 15,-2-1 2-15,-1 0 6 0,3 0-14 16,-2 0 7-16,-1 0-10 16,-2 0 3-16,-2 0-7 15,-1-4 4-15,-4 1-13 16,-3 1-16-16,-1-1-16 16,-4 3-23-16,-1 0-73 15,0 0-132-15</inkml:trace>
  <inkml:trace contextRef="#ctx0" brushRef="#br0" timeOffset="511151.268">9107 17374 426 0,'0'0'122'16,"0"0"-83"-16,0 0-20 16,0 0-10-16,0 0-6 15,0 0 4-15,8 20-7 16,-5-11 7-16,0 4-5 16,2-2 17-16,-2 2-16 15,2-1-1-15,1 2 19 16,0-1-21-16,3 1 7 0,0 2-7 15,3-5 7 1,-2 1-7-16,4-2 4 0,-2-3-4 16,-2 2 2-16,5-8 0 15,-3-1-2-15,-3 0 0 16,0 0 2-16,-3 0-1 16,3 0 7-16,-3-6-6 15,-2-3-2-15,-1-1-58 16,-3-1-91-16,0-3-176 15</inkml:trace>
  <inkml:trace contextRef="#ctx0" brushRef="#br0" timeOffset="511336.1616">9123 17287 669 0,'0'0'61'0,"0"0"-7"16,0 0-26-16,0 0-28 16,0 0-12-16,0 0-98 15,-7 12 27-15,19-4-117 16</inkml:trace>
  <inkml:trace contextRef="#ctx0" brushRef="#br0" timeOffset="512416.1801">9892 17599 509 0,'0'0'118'15,"0"0"-27"-15,0 0-24 16,0 0-17-16,0 0-24 15,0 0-24-15,-5-67 17 16,5 38 9-16,9-4-28 16,3 1 6-16,3 7-4 15,-3 6-2-15,-2 9 0 16,-5 6-26-16,-1 4 4 0,1 0-2 16,1 3-8-1,7 13 32-15,1 8 5 0,2 2-2 16,7 11 2-16,-1 0-3 15,2 4-2-15,-1 1 0 16,-1 0 2-16,0-5-3 16,-6-2 1-16,-2-8 0 15,-7-1 1-15,-1-4 5 16,-5-4-6-16,-1-4 0 16,0-6 3-16,0-3 0 15,0-1 1-15,-5-4 0 16,-4 0 14-16,-3 0-18 15,-5 0 9-15,2-5-9 16,-4-5 4-16,4 0-4 16,0 1 1-16,6-2 0 15,2 2-1-15,1-1-5 0,6-1 3 16,0-2 2-16,0-3-8 16,0-1 5-16,9-1 3 15,4 0-7-15,3 1-23 16,1-2-34-16,1 4-22 15,-5-1-34-15,-1 0-95 16</inkml:trace>
  <inkml:trace contextRef="#ctx0" brushRef="#br0" timeOffset="512604.4842">10069 17277 734 0,'0'0'52'0,"0"0"-7"15,0 0-45-15,0 0-84 16,0 0-105-16,0 0 13 16</inkml:trace>
  <inkml:trace contextRef="#ctx0" brushRef="#br0" timeOffset="513588.6348">13507 16813 334 0,'0'0'50'0,"0"0"12"15,0 0-13-15,0 0-4 0,0 0-8 16,0 0 9 0,-19-12-18-16,19 10 22 0,0 2-14 15,0-1-18-15,0 1-18 16,2 0-2-16,11 0 2 16,5 0 12-16,6 0-8 15,1 0 8-15,2 0-12 16,0 0 0-16,-1 0 6 15,-3-4-5-15,-4 1-2 16,-1 3-2-16,-6 0-36 16,-4 0 1-16,-4 0-28 15,-1 0-64-15,-3 0-82 16</inkml:trace>
  <inkml:trace contextRef="#ctx0" brushRef="#br0" timeOffset="513835.4939">13542 16916 480 0,'0'0'92'0,"0"0"-51"16,0 0-24-16,0 0 11 15,0 0-13-15,0 0-6 16,20-16 11-16,-6 14-19 15,2 1-1-15,1 1 0 16,2 0-18-16,0 0 2 0,1 0-26 16,1 0-54-1,-2 0-12-15,-1 3-136 0</inkml:trace>
  <inkml:trace contextRef="#ctx0" brushRef="#br0" timeOffset="514283.238">14049 16936 195 0,'0'0'298'0,"0"0"-176"16,0 0-72-16,0 0-3 15,0-81-11-15,0 54-5 16,0 1 0-16,0 3-11 0,0 1 14 16,0 5 8-16,0 6-40 15,1 6 1-15,-1 4 3 16,0 1-3-16,0 0-6 16,0 0 1-16,5 0-12 15,2 6 13-15,3 8 2 16,3 5 4-16,-3 2-5 15,2 4 4-15,-3 4 3 0,0 3-3 16,0-3 14-16,-3 2 14 16,-2-2-31-16,-1 0 12 15,-1-9-4 1,1 2-8-16,-3-8 9 0,1-3-10 16,-1-5 0-16,2-4-1 15,-2 1-18-15,0-1-30 16,0 1-66-16,0-3-25 15,-3 0-48-15</inkml:trace>
  <inkml:trace contextRef="#ctx0" brushRef="#br0" timeOffset="569913.4643">12757 14982 135 0,'0'0'359'0,"0"0"-292"16,0 0 4-16,0 0-15 16,0 0-13-16,0 0-22 15,0 0 12-15,-1-6-1 16,1 5-11-16,0 1 20 0,0 0-13 16,0 0-15-16,0 0-7 15,0 0-6-15,0-2 0 16,13 0-1-16,5-4 3 15,6-1-1-15,3-1-1 16,4-1 0-16,0 1 1 16,-1-2-1-16,0 5 0 15,-5 0 0-15,-7 1-3 16,0 3 2-16,-9 1 1 16,1 0-3-16,-5 0-1 15,-2 0-18-15,0 0-17 16,-2 0-27-16,2 0-36 15,-3 0-11-15,0 8-121 0</inkml:trace>
  <inkml:trace contextRef="#ctx0" brushRef="#br0" timeOffset="570201.3031">12817 15118 508 0,'0'0'53'0,"0"0"-45"0,0 0 26 16,0 0 14-16,0 0-21 15,0 0 4-15,89-34-10 16,-68 25 7-16,4 2-17 15,1 1-11-15,-1 5 0 16,2 1-47-16,-5 0-26 16,1 0-64-16,-7 1-212 15</inkml:trace>
  <inkml:trace contextRef="#ctx0" brushRef="#br0" timeOffset="570585.085">13331 14858 693 0,'0'0'0'0,"0"0"2"15,0 0-2-15,0 0 6 16,26 103 15-16,-16-56-13 16,3 4 9-16,0 8 9 15,3 3-14-15,0-2 11 0,2-5-14 16,0-8-7-16,0-6 1 15,-2-8-3-15,-4-8-2 16,-1-12-14-16,-1-6-41 16,-4-7-6-16,-3-6-54 15,-3-15-126-15</inkml:trace>
  <inkml:trace contextRef="#ctx0" brushRef="#br0" timeOffset="570884.929">13275 14975 723 0,'0'0'27'0,"0"0"-15"16,0 0 20-16,0 0-22 16,0 0-2-16,91-73-8 15,-58 70 8-15,-2 1-6 16,3 2 9-16,-4 0-8 15,-6 3-3-15,-2 9 0 16,-6 1 6-16,-5 3-3 16,-6 2-2-16,-4 2 1 15,-1 1 2-15,0-1-4 16,-6 0-8-16,-9-3-10 16,0-3-39-16,-3 1-24 0,0-6-46 15,-1-3-182-15</inkml:trace>
  <inkml:trace contextRef="#ctx0" brushRef="#br0" timeOffset="571236.518">13898 14812 608 0,'0'0'22'0,"0"0"-16"15,0 0 42-15,-80 89-26 16,63-54-4-16,1 8 29 16,4 9-2-16,0 3 1 15,3 0 8-15,7-2-35 16,2-4 2-16,0-7-11 15,7-4-7-15,10-6-1 16,4-4-2-16,5-9-4 16,-1-5-5-16,5-8-28 15,-3-6 5-15,1 0-48 16,0-14-22-16,-4-5-33 16,-3-4-327-16</inkml:trace>
  <inkml:trace contextRef="#ctx0" brushRef="#br0" timeOffset="571526.3417">13988 14982 772 0,'0'0'23'0,"0"0"-4"16,0 0 28-16,0 0-44 15,0 0 38-15,0 0-11 0,55 55-8 16,-36-27-9 0,2-3-12-16,1 1-1 15,-2 1 0-15,2-5 2 16,-1 0-6-16,-1-5 4 0,-3-1-22 16,-4-4 14-16,-2-4-54 15,-3 0-32-15,-2-5-18 16,-2-3-91-16,-4 0-229 15</inkml:trace>
  <inkml:trace contextRef="#ctx0" brushRef="#br0" timeOffset="571789.1902">14216 14962 231 0,'0'0'486'16,"0"0"-470"-16,0 0 34 16,0 0-4-16,-69 80-39 15,57-49-8-15,-4 4 1 16,2 5 0-16,-2-1 4 16,1 3-1-16,-1-5-3 15,1 0 0-15,0-3-16 16,7-9-14-16,5-4-47 15,3-6-48-15,0-11-126 16</inkml:trace>
  <inkml:trace contextRef="#ctx0" brushRef="#br0" timeOffset="572194.4073">14538 15187 608 0,'0'0'63'0,"0"0"28"15,0 0 3-15,0 0-33 16,0 0-27-16,-16 82 2 16,16-60 1-16,0-1-26 15,5-1 6-15,1 0-16 16,-1 0 1-16,3 2-4 15,-4-4-4-15,-1-3-17 16,1-1-19-16,-1-4-46 16,-1-3-61-16,-2-7-114 0</inkml:trace>
  <inkml:trace contextRef="#ctx0" brushRef="#br0" timeOffset="572615.1764">14723 14886 531 0,'0'0'103'16,"0"0"25"-16,0 0-6 15,0 0-60-15,0 0-33 16,0 0-26-16,6 10 15 15,13 6 14-15,2 5-28 16,2-4 12-16,2 2-16 0,-1 0 4 16,0 1-8-16,-3-3-12 15,-4-2-36-15,-3-4-12 16,-2-5-91-16,-6-6-18 16,-2 0-265-16</inkml:trace>
  <inkml:trace contextRef="#ctx0" brushRef="#br0" timeOffset="573042.1969">15029 14854 213 0,'0'0'460'0,"0"0"-412"0,0 0 14 15,0 0-36 1,0 0-23-16,0 0-3 0,-52 88 2 15,40-68-3-15,-2 2 1 16,1-1 0-16,1-4 0 16,3-2 1-16,0-4-2 15,7-5-3-15,1-2-21 16,1-1 12-16,0 1-17 16,0 1 12-16,0 3 18 15,1 1 2-15,9 4 7 16,0 2 6-16,0-1-15 15,-1 2 24-15,3 1-16 16,-1 1 8-16,-2 2 8 16,2 1-9-16,-2-1 2 0,-1 1 7 15,1 2-23-15,-3-3 13 16,-3 0-10-16,0-3-3 16,-3-1 8-1,0-3-8-15,0-5-2 0,1-1-14 16,-1-5-45-16,0-2-21 15,0 0-16-15,0-10-97 16</inkml:trace>
  <inkml:trace contextRef="#ctx0" brushRef="#br0" timeOffset="573424.5309">15156 14618 684 0,'0'0'87'0,"0"0"-65"16,0 0-3-16,0 0-5 16,0 0-1-16,0 0 13 15,69 102-9-15,-43-59 14 16,3 2-12-16,0 0 6 15,0 2-16-15,-3-4 14 16,0 0-16-16,-4 2 6 0,-1-3-6 16,-3 0-2-16,0-3 7 15,-5-3-6-15,-4-7-5 16,-2-1 2-16,-7-3-1 16,0 1-2-16,0-5 0 15,0-3 1-15,-10-1-7 16,-2-5 0-16,-1-4-35 15,-2-2-23-15,-1-3-96 16,0 1-71-16</inkml:trace>
  <inkml:trace contextRef="#ctx0" brushRef="#br0" timeOffset="795088.1096">4822 11935 430 0,'0'0'33'16,"0"0"13"-16,0 0-13 15,0 0-6-15,0 0-11 16,0 0 5-16,0 0-18 0,-21-21 8 15,18 15-6-15,3 2-3 16,0 1 21-16,-3 0-8 16,3 3 2-16,0 0 2 15,0 0-18-15,0-1 8 16,0 1-2-16,0 0-6 16,0 0 9-16,-3 0-10 15,3 0 0-15,0 0-3 16,0 0-8-16,0 8 11 15,0 6 0-15,0 3 0 16,0 7 4-16,6 3-4 16,-1 8 3-16,-2-1 5 15,0 2-5-15,-2-2-3 16,-1-5 0-16,0 0 3 16,0-4 11-16,0-1-9 0,0-2 0 15,0-1-2 1,0-4-1-16,0 0-2 0,0 0 0 15,0 0 0-15,0 2-2 16,0-2 3-16,0 3-1 16,0-3 0-16,0 2-1 15,0-2-1-15,0-2 2 16,0-3 0-16,0-3-3 16,0-6 3-16,0-1 0 15,0-1-3-15,0 1 2 16,0-2 0-16,0 0-2 15,0 0-5-15,0 0 5 0,0 0 1 16,0 0 2 0,0 0-4-16,0 0 4 0,3 0-1 15,3 0 1 1,1 0 0-16,1 0 4 0,-2 0 0 16,7-2-2-16,-5-2 8 15,1 2-9-15,1 0 8 16,-1-1-6-16,2 1 0 15,0 1 6-15,0 0-2 16,2-1 1-16,4-1 10 16,-1 3-17-16,-1-3 8 15,9 1-9-15,-2-1 1 16,2 1 12-16,3-1-12 0,0 2 0 16,3-2 2-1,-2 3-2-15,2-5-1 0,-2 2 0 16,-1-3-1-16,4 3 1 15,-1 0 0-15,0-2 1 16,3 1 2-16,0 0-2 16,-2 1-1-16,2 2 0 15,-3-1-1-15,-2 2 1 16,0 0 0-16,-4 0 0 16,0 0-3-16,-3 0 3 15,1 0 0-15,-1 3 0 16,-3-2 3-16,0 1-4 15,1-1 1-15,-2-1 0 0,2 0 0 16,2 0 0-16,0 0 0 16,0 0 0-16,1 0 1 15,-1 2-2-15,3-2 1 16,0 1 0-16,-1 0 0 16,2 0 1-16,0 2-1 15,0 1 0-15,2-1 1 16,0-3-2-16,1 2 1 15,0-2 0-15,-1 1 0 16,-1-1 0-16,4 0 0 16,0 0 0-16,-2 0 2 15,2 0-4-15,-2 0 2 16,-1 0 0-16,-3 0-3 16,1 0 8-16,-1 0-5 15,-2 0 0-15,1 3 1 0,-3 1-3 16,0 0 2-16,1-1 0 15,-2 0-1-15,2-2 3 16,0 2-2-16,1 0 0 16,-1 1 1-16,3-4-3 15,0 0 2-15,0 0 0 16,1 0 0-16,-1 3 1 16,0-3-1-16,1 0 0 15,-1 0 3-15,-2 2-6 16,1-1 3-16,-2 1 0 15,1-1 1-15,-2 2 1 0,0 0-2 16,3-1 0-16,-4-2 5 16,2 2-6-16,1-2 1 15,2 0 0-15,-1 0 2 16,2 0-2-16,0 0 0 16,-1 0-1-16,0 0 5 15,-3 0-5-15,1 0 1 16,2 3 0-16,-2-2 1 15,1 1-1-15,1-1 0 16,-2 1 0-16,2-1 3 16,-1-1-4-16,-1 3 1 15,2-2 0-15,-2 0-2 16,1-1 6-16,-1 0-4 0,2 2 0 16,-4-2 4-1,0 0-5-15,2 0 1 0,-1 0 0 16,-3 0 0-16,1 0 1 15,0 0-1-15,-2-3 0 16,1 2 3-16,-3-2-5 16,1 3 2-16,-2-1 0 15,4-1-1-15,-2 2 2 16,2 0-1-16,0 0 0 16,3 0 3-16,0 0-6 15,1 0 3-15,2 0 0 16,1 0-1-16,5 0 2 15,0 0-1-15,0 0 0 16,0 0 6-16,-2 0-8 0,2 0 2 16,-2 0 0-16,-1 0-1 15,0 0 2-15,-2 0-1 16,-1 0 0-16,0 0 7 16,0 0-7-16,-2 0 1 15,6 0 1-15,-3 0 8 16,1 0-7-16,0 0-3 15,-1 0 0-15,2 0 5 16,-2 0-5-16,-2 0 0 16,-1 0 1-16,3 0-1 15,-1 0 2-15,-1 0-2 16,-1 0 0-16,3 0 5 16,-1 0-5-16,-2 0 0 0,-2 0 0 15,5 0 0 1,-4 0 1-16,2 0-1 0,-1 0 0 15,3 0 4-15,-1 2-4 16,4-2 0-16,-2 0 0 16,-1 0 6-16,4 0-4 15,-1 0 6-15,0 0 0 16,4 0-3-16,-1 0-4 16,0-3-1-16,4 0 2 15,-4 0 4-15,4 3-5 16,-3 0 0-16,-4 0 0 15,-4 0 3-15,-3 0-4 0,1 0 0 16,-7 0 0-16,2 0-2 16,-2 0 2-16,-4 0 0 15,-3 0 0 1,1 0 3-16,-2 3-4 16,-2-2 1-16,1 1 0 0,-2-2-2 15,2 1 2-15,-1 1 0 16,5-1 0-16,-2-1 2 15,-2 0-2-15,1 0 0 16,2 0 1-16,-5 0-1 16,1 0 1-16,-2 0-1 15,0-1 2-15,2-7 5 16,-4 0-5-16,-1-1 3 0,0-4-5 16,0 2 19-16,0-1-3 15,0-1 0-15,-1-1-11 16,-4-1-1-16,-1 1-4 15,1 2 0-15,1-1 1 16,1 1 4-16,-3-1-5 16,3 0 0-16,2-2 0 15,-1 3 2-15,1-2-4 16,-1 1 2-16,1-1 0 16,-1 0 0-16,1 0 0 15,1-1 0-15,0-1 0 16,0 0-3-16,0-1 1 0,0 0 2 15,0-3 0 1,0 4-2-16,1-3 2 0,2 3 0 16,0-1 0-16,-3 3 1 15,0-2-1-15,0 2 0 16,0-1 1-16,0-1 2 16,0 2-3-16,0-2 0 15,0 1 0-15,-4-1 3 16,-1 1-3-16,1 0 0 15,-1 2 0-15,-2 0 0 16,2 3 3-16,-1 0-3 16,2 1 0-16,-2 3 3 15,-1-1-3-15,2 2 0 16,-1 1 1-16,0 3 7 16,0-2-8-16,-3 2 0 15,2 1-1-15,2 0 4 16,-1 0-4-16,0 0 1 0,2 0-1 15,-2 0-1-15,1 0 2 16,1 0 0-16,-1 0 1 16,-1 0 0-16,-1 0-1 15,-2 0 0-15,-2 3 0 16,-3-2-1-16,-4 2 1 16,-3-1 0-16,0 0-1 15,0 1 0-15,-3-1-1 16,-1 0 2-16,0-1-7 15,-1-1 4-15,-2 2 3 16,5-2 0-16,-5 0-2 16,0 0 3-16,-1 1-1 0,-2 0 0 15,0 2 0-15,1-2-2 16,-3 1 2 0,3-2 0-16,-1 2-4 0,-2-2 1 15,2 2 1-15,-3-1 2 16,2-1-2-16,0 0 0 15,0 0 3-15,2 0-1 16,-1 0 0-16,0 0 2 16,-1 0-2-16,1 0 0 15,3 0 0-15,-2 0-3 16,2-1 4-16,3 0-1 0,0-2 0 16,1-2 1-16,2 3-1 15,-2-1 0-15,3 2-1 16,-1-1-1-16,-3 2 2 15,1 0 0-15,1 0 0 16,-4 0 1-16,-1 0-2 16,1 0 1-16,-3 0 0 15,2 0-4-15,3-1 4 16,-2 0 0-16,6-1 0 16,-3 2 1-16,-1-3-2 15,1 1 1-15,2 0 0 16,-1 1-1-16,-1-2 1 15,-1 2 0-15,-2-2 0 0,0 0 1 16,-1 2-1 0,-2 1 0-16,3 0-1 0,-3 0-1 15,2 0 2-15,-2 0 0 16,0-3-2-16,2 3 3 16,-2 0-3-16,2 0 2 15,-1-3 0-15,1 3-1 16,3-3 1-16,-2 2 0 15,2-1-1-15,-1-1 1 16,2 3-2-16,-1-2 0 16,1-1 2-16,-1 1-3 15,4 1 3-15,-3-2 0 16,3 2 0-16,-1-1 3 16,1-1-4-16,0 3 1 15,0-3 0-15,3 2-2 16,-1 0 2-16,1-1 0 0,-3 1 0 15,0-1 2-15,-1 1-2 16,4-2 0-16,-3 3 0 16,0-3-1-16,2 3 1 15,-5-4 0-15,-1 1-2 16,5 2 2-16,-4-3 0 16,5 4 0-16,1-2 0 15,-3 1-2-15,3 1 2 16,2-1 0-16,-2 1-1 15,1-1 3-15,0-3-2 16,-1 4 0-16,3 0 0 16,-3-3-1-16,3 2 1 0,-4-2 0 15,-1 1-1-15,1 2 3 16,-2-2-2-16,3 1 0 16,-1 1 1-16,-1-2-3 15,2 0 2-15,-1 0 0 16,4 0 0-16,-3 2 2 15,-1 0-2-15,4 0 0 16,-4 0 2-16,3 0-6 16,0 0 4-16,1 0 0 15,-3 0 1-15,3 0 1 16,-1 0-2-16,-1 0 0 0,1 0 0 16,1 0-1-1,-1 0 1-15,1 0 0 0,0 0-1 16,0 0 3-16,0 0-2 15,0 0 0-15,2 0 0 16,-1 0-1-16,0 0 1 16,0 0 0-16,-2 0-1 15,4 0 3-15,-6 0-2 16,7 0 0-16,-2 0 1 16,1 0-4-16,0 0 3 15,-1 0 0-15,-1 0-1 16,1 4 3-16,-1-3-2 15,1 0 0-15,1 2 0 0,0-3-2 16,-1 2 2 0,1 0 0-16,-3 0 1 0,3 0-1 15,0 0 0-15,-1-1 0 16,-1 1 1-16,-2 0-1 16,-5 0 0-16,0 1 0 15,-3 0-2-15,-1-1 4 16,-2 5-2-16,2-4 0 15,-1 4-6-15,-2 0 6 16,1 3 0-16,0 2 0 16,0-2-4-16,2 0 5 15,3-1-1-15,-1-2 0 16,2 1 0-16,-1 1 0 16,5-3 0-16,0 0 0 15,0-1 1-15,4-4 1 16,1 1-2-16,2-2 0 0,2 0 6 15,2 0-6-15,3 0 0 16,-2 0 0-16,-2 0 6 16,3 0-4-16,-2 0-2 15,1 0 0-15,1-3 4 16,-1-2-5-16,-2 3 1 16,1-1 0-16,1 0 4 15,-1 0-4-15,-3 0 0 16,-4 1 0-16,4-1 2 15,-3 0-2-15,2 1 0 0,-1 2 0 16,1-1-1 0,2 1 3-16,-1-1-2 15,2 0 0-15,0 1 4 0,-1-2-5 16,2 1 1-16,0-1 0 16,3 1 6-16,0 0-4 15,0-1-2-15,0 1 0 16,0 1 7-16,0-2-6 15,0 0-1-15,2 0 1 16,-2 0 11-16,1 0-8 16,1 2-3-16,-1 0-1 15,2 0 7-15,-1 0-7 16,1-1 0-16,-5-1 1 0,5 1-1 16,-4 1 2-1,1 0-2-15,3-2 0 0,0 2 3 16,0-1-4-16,0 0 1 15,0 1 0-15,0 0-7 16,0 0 0-16,0 0-12 16,0 0-23-16,3 0-56 15,1 12-73-15,-4 4-110 16</inkml:trace>
  <inkml:trace contextRef="#ctx0" brushRef="#br0" timeOffset="1.30432E6">7237 13503 213 0,'0'0'37'0,"0"0"-11"16,0 0 44-16,0 0-40 16,0 0-10-16,0 0 8 15,0 0-7-15,0 0 9 16,-15-33 8-16,13 33-15 15,1-1 3-15,1 1-15 16,0 0-10-16,0 0 5 16,0 0-6-16,0 0 0 15,0 0-3-15,0 0-2 16,0 0 1-16,0 0-2 0,0 0 6 16,0 10 0-16,0 5 1 15,0 3-1-15,0 4 0 16,0 0 2-16,0 2-2 15,1 0 0-15,5 1 1 16,-1-1-1-16,-2-2 0 16,4-1 0-16,-4-3 0 15,3-2 1-15,0 0-1 16,2-3 0-16,-1 0 0 16,-1 3-1-16,0-1 1 15,0 4 0-15,-1 1 0 16,-1 4 3-16,0-1-4 15,-2 2 1-15,-2 2 0 16,0-1 1-16,0-1 0 16,0 1 2-16,0-4 0 15,0 0 1-15,0 0 2 16,0 1-6-16,0-3 2 0,0-1 0 16,0-3-2-16,0-2 0 15,0-3 0-15,0-1 3 16,0-3-4-16,0-2 1 15,0 1 0-15,0-2-3 16,0 1 3-16,0-3 0 16,0 1 0-16,0 0 3 15,0-1-5-15,0-1 2 16,1 0 0-16,-1 4 0 16,0 0 0-16,2 2 0 0,-2 0 2 15,0 1 0-15,0-1-3 16,0-2 1-16,0-2 0 15,0 0 0-15,0 0 0 16,0-2 0-16,0 0-1 16,1-1-3-16,1 1 3 15,1-1-3-15,0 2 4 16,1-2-1-16,-1 0 1 16,2 3 0-16,-1-3 3 15,2 3-2-15,0-1-1 16,2 1 0-16,-2 0 0 15,2 0 0-15,0 0 0 16,-2-1 0-16,5 3 0 16,-1-2 1-16,2 0-1 0,-2 0 0 15,4 0 2-15,-1 2 1 16,2-3-3-16,2-1 0 16,0-1 0-16,1 0 0 15,5 0 0-15,-1 0 0 16,2 0 1-16,-2 0-1 15,2 0 2-15,0 0-2 16,0 0 0-16,1 0 2 16,-1 4-3-16,2-2 1 15,-1 3 0-15,2-2 0 16,1 1 0-16,3-1 0 16,1-1 0-16,2 1 3 15,-1-3-3-15,-2 4 0 16,-1-4 0-16,4 1-3 15,-5 1 3-15,-1-1 0 0,3-1 0 16,-1 1 1-16,0 0-2 16,0-1 1-16,1 2 0 15,-1-1 1-15,5-1-1 16,0 0 0-16,-1 0 0 16,-1 0 4-16,0 0-4 15,0 0 0-15,-2 0 2 16,2 0 5-16,-3-1-7 15,-2-1 4-15,3 1 3 16,-1-1-5-16,-2 2-2 16,1-2 0-16,1-1 2 15,-2 1 1-15,0 2-3 0,-1-1 0 16,3-1 0-16,-3 2 3 16,-2 0-5-1,-1 0 2-15,-2-2 0 0,2 2 0 16,-3-1 1-16,2 1-1 15,-1-2 0-15,0 1 1 16,-1-2-1-16,3 0 0 16,-2-2 1-16,2 3 1 15,-3-1-2-15,0 1 0 16,1 0-2-16,-4 1 7 16,3-1-5-16,0 0 0 0,-1-1 0 15,2 3 0-15,-1-2 1 16,-2-1-1-16,2-1 1 15,0 1 3-15,-3-1-4 16,4 1 0-16,0 2 0 16,1-1 2-16,-2 1 1 15,3-1-3-15,-2 1 1 16,-1-1 3-16,3 2-4 16,-2 0 0-16,2 0 2 15,-3 0-2-15,1 0 0 16,1 0 0-16,-3 0 0 15,3 0 2-15,-1 0-2 16,4 0 0-16,-1 0 1 16,0 0-1-16,3 0 0 15,-2 0 0-15,4 0 0 0,-2 0 2 16,2 0-2-16,0-3 0 16,3-2 0-16,0 2 0 15,-2-2 2-15,1 2-2 16,0-1 1-16,-1 0 2 15,-1 4-3-15,1-3 0 16,-1 3 0-16,-3 0-1 16,3 0 1-16,0 0 0 15,0 0 0-15,0 0 2 16,-5 0-2-16,0 0 0 16,-3 0 0-16,1 0-3 15,-4 3 4-15,1-1-1 0,-2 0 0 16,-2 1 1-1,-2-1-2-15,2 0 1 0,-4 1 0 16,3-1-1-16,-3-1 2 16,1 1-1-16,-3 0 0 15,0-2 1-15,0 1-1 16,-3-1 0-16,1 0 0 16,-4 0-1-16,1 0 1 15,-1 0 0-15,-1 0 0 16,0 0 0-16,3 0-1 15,-1 0 1-15,-2 0 0 16,1-3 9-16,-1-2 3 16,1-1 0-16,1-2 17 0,-4-1-24 15,1 1 3-15,-1-4-1 16,2 0-5-16,-1-1 13 16,1-3-13-16,-3 1 2 15,3 0 2-15,-3-4-2 16,0 2-2-16,0-2 2 15,0-3-3-15,0-5 17 16,-8-1-11-16,2-4 1 16,-1-4-5-16,-2 2 2 15,3-3-5-15,-3 2 0 16,6 5 0-16,-2 4 4 16,0 2-1-16,0 3 6 0,1 0 2 15,-2 0-5-15,1 1-5 16,-2-2 6-16,1 3-4 15,-2 0 10-15,2 2-9 16,0-3 1-16,-2 4-5 16,3 1 3-16,-1 2-3 15,2-1 0-15,-4 4 0 16,2 0-4-16,2 1 6 16,-1 1-2-16,1 2 0 15,1 1 3-15,0 0-3 16,0 3 0-16,0-1 2 15,-1 1-2-15,1 0 1 16,-2 1 0-16,5-3 0 16,-3 1 3-16,0 1-4 15,-2-2 0-15,1 1 0 0,1-3-3 16,-3 2 3-16,3-2 0 16,-1 0 2-16,-1-2 1 15,-1 2-3-15,-4 0 0 16,5-2 0-16,-2 2-2 15,-1-2 3-15,1 2-1 16,0 1 0-16,-1 2 1 16,5 0-4-16,-3 1 1 15,1 0 2-15,0 1 0 16,-1-1 0-16,0 2 0 0,0 0 0 16,-2 0 5-1,1 0-5-15,-1 0 0 0,-1 0 0 16,-2 0 0-1,0 0 0-15,0 0 0 0,1 0 0 16,-2 0 3-16,-4 0-5 16,1 0 2-16,-3 0 0 15,1 0-1-15,-3 0 1 16,-4 2-7-16,1 4 0 16,-2 2 6-16,0 0 0 15,-1 2-2-15,-2 0 2 16,-2-2-6-16,0 1 5 15,1-1 2-15,-1-2-2 16,0 1-1-16,2-1 2 16,-1-2 1-16,4-3 0 0,-2 1-2 15,0-2 3 1,2 0-1-16,-1 0 0 0,1 0-1 16,0 0 0-16,2 0 1 15,-2 0-4-15,0 0 3 16,-1-3 1-16,0 0 0 15,1 0-2-15,0 0-6 16,0 2 5-16,1-3-3 16,-1 1-2-16,1 2 6 15,3-1 0-15,0-1 2 16,0 0 0-16,2 3 1 16,-2-3-2-16,0 3 1 0,1-2 0 15,0 2-3 1,-1-2 3-16,1 2 0 0,1-1 0 15,-2 1 3-15,2 0-3 16,-1-2 0-16,0 2 0 16,0-1-4-16,1 0 5 15,-2 1-1-15,4 0 0 16,0 0 3-16,0-2-4 16,-1 2 1-16,0-1 0 15,0-1-2-15,-1 2 4 16,1-3-2-16,-1 1 0 15,1 2 1-15,-5 0-2 16,0 0 1-16,-1 0 0 16,-3 0-4-16,1 0 5 15,-2 0-1-15,1 0 0 0,-1 2 3 16,-2 3-3-16,3-1 0 16,0 0 0-16,1 0-2 15,0 1 4-15,0-2-2 16,1 0 0-16,2-2 2 15,-3 2-3-15,1-3 1 16,0 2 0-16,2 1-1 16,-1-1 2-16,-1-1-1 15,4 1 0-15,0-2 3 16,-1 0-4-16,1 0 1 16,-1 0 0-16,2 0 1 15,-1 0 0-15,3 0-1 16,-1-3 0-16,1 1 2 15,0-1-2-15,-1 1 0 0,0 2 0 16,-1-3-1-16,2 3 1 16,0-1 0-16,-3 1 0 15,1-2 3-15,-2 1-6 16,0-1 3-16,0 1 0 16,-2 1 0-16,1 0 0 15,-2 0 0-15,1 0 0 16,4 0-1-16,-2 0 0 15,2 0 1-15,-1 0 0 16,1 0 1-16,-2 0-1 16,4 0 0-16,-1 0-1 0,-1 0 4 15,0 1-6 1,0 1 3-16,1-2 0 0,-5 0 1 16,4 0-1-16,-5 0 0 15,3 0 0-15,-5 0 2 16,0 0-4-16,-1 0 2 15,-2 1 0-15,-1-1 0 16,-1 2 0-16,-2-2 0 16,1 0 0-16,0 0 2 15,-1 0-3-15,-2 1 1 16,5-1 0-16,-5 3 0 16,2-1 0-16,4 0 0 0,0-1 0 15,2-1 3 1,4 0-3-16,0 2 0 0,6-2 0 15,2 1 0-15,1-1 1 16,1 0-1-16,1 0 2 16,4 2 3-16,0-2-5 15,6 0 0-15,-3 0 1 16,3 1 1-16,2-1-2 16,-1 0 0-16,2 0 0 15,0 0 0-15,0 0-1 16,0 0 0-16,0 0-5 15,0 0 1-15,0 0-1 16,0 4-17-16,2 7-23 16,8-1-17-16,-4 0-120 15</inkml:trace>
  <inkml:trace contextRef="#ctx0" brushRef="#br0" timeOffset="1.33115E6">12101 14430 10 0,'0'0'143'0,"0"0"-118"16,0 0-3-16,0 0 11 16,0 0-2-16,0 0-7 15,0 0-1-15,0 0-9 0,1-2-13 16,-1 1-1-1,0-1 8-15,0 2 1 0,0 0 10 16,0 0 2-16,0 0-1 16,0 0 4-16,0 0-11 15,0 0 2-15,0 0 4 16,0-3-13-16,0 1 10 16,0 2-3-16,0-2-1 15,0 1 15-15,0 0-19 16,0-1 11-16,0 1 6 15,0 1-17-15,-1-2 11 16,-2-1-10-16,0 3-6 16,0-4 14-16,0 3-17 15,1-2 3-15,1 3 1 16,1-2-1-16,-2 2-4 0,2 0 1 16,-1 0-3-16,1 0-4 15,0 0-51-15,0 0-74 16,-6 6-209-16</inkml:trace>
  <inkml:trace contextRef="#ctx0" brushRef="#br0" timeOffset="1.33322E6">12122 15168 205 0,'0'0'32'0,"0"0"37"0,0 0 20 16,0 0-38-16,0 0-8 16,0 0 20-16,-50-60-33 15,40 56-2-15,1-2-2 16,-2 1-13-16,0 2 17 16,2 0-10-16,0 0-9 15,-3 2 9-15,0 1-17 16,0 0 1-16,-4 0-1 15,-1 0-2-15,2 0 7 16,-7 0-7-16,4 0 4 16,-4 0 4-16,-4 0-6 15,3 4 1-15,-6 0-4 16,1 5 4-16,5-1-6 0,-2 1 2 16,4 0 0-16,-1 2 0 15,2-2 3-15,3 2-3 16,-2 0 5-16,2 1-5 15,-1 2 6-15,3 1-6 16,3 2 0-16,-3-2 1 16,7 3-1-16,1 2 0 15,-2 3 0-15,3 0 3 16,2-1-7-16,1 3 4 16,0 0 0-16,1 3 8 15,2 0-7-15,-3-1 5 16,3 0 1-16,0-4-6 15,0 0 11-15,8-2-8 16,2-1 0-16,5-1 9 16,-3-2-12-16,6-1 7 0,-3 0-4 15,3-4 2-15,0 1-3 16,2 0 1-16,1-1-2 16,3-2 9-16,3 0-10 15,0-1-1-15,0-4 0 16,1-2 7-16,0 0-3 15,1-3-4-15,-1 0 0 16,0 0 3-16,1 0-2 16,-1 0 0-16,-1 0-1 15,-3-7 2-15,0-3-2 0,-5 0 6 16,2-3-2 0,0 1 4-16,-2-4-7 15,-1 1 9-15,-3 0-10 16,0-2 6-16,0 0-6 0,-6-4 10 15,-3 1 1-15,4-3 10 16,-5-3-14-16,-1 0 13 16,-2-1-4-16,-2-6-7 15,0 0 7-15,0-3-8 16,0 1 2-16,0 0 7 16,0 4-15-16,-2 4 0 15,-10 3-2-15,-4 2-4 16,-5 5 1-16,-2 3-2 15,0 5-11-15,-4 5 14 16,0 4-27-16,2 0-10 0,0 0-9 16,3 9-31-1,0 9 2-15,6 8-71 0,2 1-71 16</inkml:trace>
  <inkml:trace contextRef="#ctx0" brushRef="#br0" timeOffset="1.33411E6">12453 15598 88 0,'0'0'439'0,"0"0"-418"16,0 0 11-16,0 0 26 15,0 0-38-15,0 0-6 16,33 48-4-16,-11-40-8 15,3 3 4-15,4-2 19 16,-1 1-24-16,5 1 9 16,0 2 13-16,-1 1-7 15,4 2-3-15,-1 0-12 16,-1-1 11-16,1 0 5 16,-2-2-11-16,3 0 13 0,-1 0-7 15,2 0 2 1,4-1 6-16,0 1-19 0,-1 0 15 15,2-1-9-15,-2 1-5 16,-2 1 5-16,3-2-7 16,1 3 1-16,0-3 2 15,4 2-2-15,-1-1-1 16,4 0 0-16,2 1 0 16,-2 2 0-16,5 0 0 15,-2 2 1-15,-1 1 0 16,-1 2-1-16,1-1 0 15,-5 0-1-15,3-1 4 16,-2 1-5-16,-1 1 2 0,-4-1 0 16,-2-3 5-1,-3 0-4-15,1-3-1 0,-3-2 0 16,0-2 5-16,-4 1-5 16,-1-3 0-16,0-2 0 15,-5 0-1-15,-3 1 1 16,-8-4 0-16,-4-1-1 15,-4-1-5-15,-6-1 6 16,0 0-2-16,0 2 0 16,0-2 0-16,0 0-24 15,0 3-3-15,0-3-8 16,0 2-46-16,-6 0 9 0,-13-2-156 16</inkml:trace>
  <inkml:trace contextRef="#ctx0" brushRef="#br0" timeOffset="1.33514E6">12523 15705 440 0,'0'0'8'0,"0"0"56"16,0 0-28-16,0 0-25 15,0 0-9-15,0 0 6 16,-6 50 13-16,15-28-9 16,3 3 14-16,0-2 10 15,3 0-15-15,-5-6-4 16,0-5-7-16,-1-2-10 15,-4-3 5-15,0-5-3 16,-2-2-2-16,-3 0 0 16,0 0 2-16,0-9 6 0,0-9 5 15,-8-4-11 1,-3-4 0-16,-2 0-2 0,0 4-7 16,-1 1 4-16,2 3-1 15,3 2 4-15,-1 5 0 16,4 2 1-16,0 2 14 15,4 4-2-15,1 1 20 16,1 2 17 0,0 0-38-16,0 0-2 0,0 0-10 15,0 0 0-15,15 0 20 16,3 0-6-16,1 0 10 16,1 0 0-16,0-2-14 15,1 1 28-15,0-2-22 16,-1 1-4-16,-4 0 8 15,0 0-19-15,-3 2 1 16,-3 0-2-16,-1 0-2 16,-3 0-1-16,1 0 3 0,-1 0-10 15,0 0 9-15,0 5-23 16,2 2-8-16,0-2-4 16,3 4-33-16,1-2-22 15,1 1-24-15,-2 1-110 16</inkml:trace>
  <inkml:trace contextRef="#ctx0" brushRef="#br0" timeOffset="1.33632E6">15045 16305 585 0,'0'0'26'16,"0"0"-24"-16,0 0 30 16,0 0-11-16,0 0 1 0,31 83-10 15,-16-55-3-15,5 4 3 16,-1 0-7-16,2 5 2 16,1 0 2-16,1 4-7 15,-5-4-2-15,3-3 0 16,-6-4 3-16,-1-7-3 15,-5-4 0-15,-2-5 2 16,-4-4-5-16,-1-9 4 16,-2 1-1-16,2-2 0 15,-2 0 6-15,0 0 4 0,0 0-1 16,-9-14-9 0,-6-4-4-16,-4-6 4 0,0-3 0 15,-3-2 0-15,1-3 0 16,6 1 0-16,1 2-1 15,3-2 3-15,2 1-2 16,3 2 2-16,5-1 0 16,1 2 36-16,0 1-23 15,1 2 4-15,9 5-12 16,3 2-3-16,-1 4 9 16,1 7-13-16,-1 2 0 15,3 4-4-15,1 0-2 16,1 0 4-16,3 3 1 15,-2 6 1-15,2 4 0 16,-4 2 0-16,-1-1 0 0,-3 3-1 16,-2-3 2-1,-4 0-1-15,-4 1 5 0,-2 0-5 16,0 2 3-16,0 0-2 16,0-1-1-16,-8-1 0 15,-3-2 1-15,0-2-4 16,-4-2 3-16,2-3-12 15,0-1-8-15,0-3-26 16,3-2-9-16,1 0-22 16,5 0-67-16,2 0-174 15</inkml:trace>
  <inkml:trace contextRef="#ctx0" brushRef="#br0" timeOffset="1.33677E6">15786 16113 435 0,'0'0'24'16,"0"0"33"-16,0 0 17 16,0 0-61-16,0 0 15 15,0 0 6-15,-74 95-9 16,67-63 31-16,1 2-23 15,3 3 5-15,1-2-4 16,2-1-29-16,0-3 14 16,2-4-13-16,8-3-3 15,2-2 7-15,-2 0-7 16,4-3-3-16,-2 0 0 16,0-2 0-16,2-4-14 0,-4 1-18 15,1 1-50 1,-2-1-43-16,-1-2-144 0</inkml:trace>
  <inkml:trace contextRef="#ctx0" brushRef="#br0" timeOffset="1.33734E6">15998 16489 200 0,'0'0'47'15,"0"0"-23"-15,0 0 47 16,0 0-55-16,0 0-14 16,0 0-4-16,-7-48 1 15,7 40-20-15,0 0 21 16,0 2-4-16,0-1 8 15,0 3-2-15,0 0-2 16,0 0-4-16,0-1 4 16,0 2-23-16,0 2-28 0,0 0 1 15,0-1-13-15,0-1-18 16</inkml:trace>
  <inkml:trace contextRef="#ctx0" brushRef="#br0" timeOffset="1.33763E6">15991 16369 64 0,'0'0'93'0,"0"0"8"16,0 0-2-16,0 0-15 15,0 0-5-15,0 0-6 16,-8-17-4-16,6 15-8 16,2 2-13-16,0 0-13 15,0 0-33-15,0 5-1 16,11 9 7-16,7 7 11 0,6 3-1 16,0 5-9-1,3 1 2-15,-2 1-10 16,0-1 4-16,-3-2-6 0,-3-3 1 15,-3-2 0-15,-2-6 1 16,-5-6 0-16,-3-3-1 16,-3-3 0-16,-1-2 0 15,0-3-1-15,-2 0-1 16,0 0-10-16,1 0 5 16,-1 0-21-16,0 0-22 15,0 0-29-15,0-3-130 16</inkml:trace>
  <inkml:trace contextRef="#ctx0" brushRef="#br0" timeOffset="1.33799E6">16143 16380 482 0,'0'0'60'0,"0"0"-53"15,0 0 45-15,0 0-21 16,0 0-21-16,0 0-8 0,-45 93 2 16,39-69-2-16,2 2 4 15,-1 0-3-15,-1 1 12 16,1-3-12-16,-3-1 5 15,2-3-8-15,0-2 0 16,1-3 1-16,2-1 0 16,1-8-2-16,2 0-6 15,0-2-13-15,0-4-14 16,0 1-39-16,0-1-19 16,0 0-37-16,7 0-108 15</inkml:trace>
  <inkml:trace contextRef="#ctx0" brushRef="#br0" timeOffset="1.33844E6">16384 16491 62 0,'0'0'416'0,"0"0"-405"15,0 0 47-15,0 0-3 16,0 0-37-16,0 0 13 16,42 0 2-16,-24 0-2 15,-3 0-21-15,1 0 4 16,1 0-4-16,-1 0-9 16,-2 0 2-16,1 0-3 15,-5 0-1-15,-1 0-2 16,0 0-8-16,-3 0-5 15,0 0 0-15,-1 0-15 16,-2 0-6-16,0 0-49 0,-3 3-40 16,0 1-82-16</inkml:trace>
  <inkml:trace contextRef="#ctx0" brushRef="#br0" timeOffset="1.33866E6">16514 16579 455 0,'0'0'24'0,"0"0"11"16,0 0 38-16,0 0-57 0,0 0-6 15,0 0-10-15,63-8-3 16,-47 7-22-16,-2-3-102 15,-2 2-187-15</inkml:trace>
  <inkml:trace contextRef="#ctx0" brushRef="#br0" timeOffset="1.33943E6">16707 16442 498 0,'0'0'102'0,"0"0"-77"15,0 0 54-15,0 0-41 16,0 0-35-16,0 0 0 16,35 10 3-16,-16 3 3 0,3 3-1 15,2 3-1 1,-2 1 8-16,2-3-8 0,-3 2-5 16,-5-4 1-16,-1-2 0 15,-6-2-3-15,1-6 0 16,-4 1-5-16,-3-4-2 15,0 0-42-15,-1 0-20 16,-2-2-46-16,0 0-152 16</inkml:trace>
  <inkml:trace contextRef="#ctx0" brushRef="#br0" timeOffset="1.33968E6">16880 16456 607 0,'0'0'22'15,"0"0"13"-15,0 0 54 16,0 0-64-16,0 0-25 16,-47 78 2-16,42-58-3 15,-1-1 1-15,1-1-3 16,2-2-1-16,2 0-10 15,1-7-13-15,0 3-27 16,0-3-54-16,0-4-96 16</inkml:trace>
  <inkml:trace contextRef="#ctx0" brushRef="#br0" timeOffset="1.3402E6">17054 16601 469 0,'0'0'101'16,"0"0"-22"-16,0 0 32 0,0 0-60 15,0 0-24-15,0 0-12 16,0-47-4-16,0 44-4 15,2 0-3-15,1 0-5 16,0 3 1-16,1 0-6 16,1 0 6-16,3 0-6 15,0 0 6-15,1 0-1 16,1 9-9-16,-1 3 10 0,0 3 1 16,-1 2-1-16,1 2 4 15,-2 1-4-15,-1-1 0 16,-1 1 0-16,-1-3-2 15,0-1 1-15,-4-4-25 16,2 0-25-16,-2 0-10 16,0-6-30-16,0-4-93 15</inkml:trace>
  <inkml:trace contextRef="#ctx0" brushRef="#br0" timeOffset="1.34047E6">17421 16673 536 0,'0'0'16'0,"0"0"55"16,0 0-27-16,0 0-33 16,30 85-4-16,-21-64-7 15,0-2-20-15,0-6-73 0,-6-1-130 16</inkml:trace>
  <inkml:trace contextRef="#ctx0" brushRef="#br0" timeOffset="1.34188E6">17180 16755 11 0,'0'0'450'15,"0"0"-428"-15,0 0 14 16,0 0 21-16,0 0-48 0,0 0 2 16,0-11 3-16,0 11-8 15,0 0 1-15,0 0 7 16,0 0-13-16,0 0 2 16,0 0-3-16,0 0-4 15,0 0 3-15,0 0-4 16,0 0 5-16,0 4 1 15,0 6 10-15,0 1 6 16,0 1-3-16,0 1-6 16,-3 4 3-16,-5 0-7 15,-1 2 2-15,0-2 0 16,0-3-3-16,2-4 0 0,1-4-3 16,3-2 2-1,0-4 4-15,3 0 1 0,0 0 7 16,0 0-2-16,0 0-11 15,0-4-2-15,0-7-7 16,0 5 6-16,0-2 0 16,0 0-1-16,0 2 3 15,6 3 0-15,0-4-2 16,1 6 1-16,1-1-3 16,2 2 0-16,4 0 1 15,1 0 6-15,2 0-1 16,2 0 11-16,1 3-9 15,1 4 10-15,-4-2 0 16,-3-1-6-16,-2 1 9 16,-1-2-11-16,-4-3-4 0,-2 0 1 15,-2 2 0-15,1-2-6 16,1 0 3-16,3 0-30 16,0 0-15-16,3 0-45 15,-4 0-111-15</inkml:trace>
  <inkml:trace contextRef="#ctx0" brushRef="#br0" timeOffset="1.34294E6">17661 16425 473 0,'0'0'51'0,"0"0"53"15,0 0-15-15,0 0-29 16,0 0-23-16,0 0-22 16,-7-14 7-16,7 14-16 15,0 0-6-15,1 0 0 16,11 3 4-16,5 9-1 16,2 4 6-16,2-2-3 15,1 3 5-15,-2-3-9 16,-2-3 0-16,-3-1 3 15,-1-6-5-15,-3-1 0 16,-2-3 0-16,0 0-19 16,-2 0-6-16,-1 0-2 0,-3-3-10 15,0-6 27-15,-3-3 10 16,0 0 0-16,0-2-1 16,0 1 7-16,0 3-6 15,0 4 2-15,-3-1 13 16,-1 6 24-16,2 1-10 15,1-2 1-15,-1 2-20 16,2 0-10-16,0 2-2 16,0 13 0-16,0 4 4 15,0 6 0-15,9 5-2 16,3 1 0-16,-1 2 0 16,2-2 4-16,-1 2-7 0,-4-2 3 15,-1 0 0 1,-5 0 3-16,-1-3-3 0,-1 0 0 15,0-6-3-15,0-3-8 16,0-7 4-16,-7-1-12 16,-1-3 0-16,-3-5 13 15,-2-3-8-15,0 0 2 16,-2 0 10-16,1-3-10 16,1-8 11-16,3-2-2 15,0 3-3-15,3-3 6 16,4 0-3-16,3 1-19 15,0 0-4-15,0-1-33 16,6 2 5-16,3 1-44 0,0 0-65 16</inkml:trace>
  <inkml:trace contextRef="#ctx0" brushRef="#br0" timeOffset="1.34324E6">18097 16400 51 0,'0'0'375'0,"0"0"-366"0,0 0 44 15,0 0 15-15,0 0-24 16,0 0-17-16,67 4 1 16,-52-4-23-16,-1 0 0 15,-1 0-5-15,-1 0-5 16,-2 1-35-16,1 2-84 16,-5-2-108-16</inkml:trace>
  <inkml:trace contextRef="#ctx0" brushRef="#br0" timeOffset="1.34345E6">18197 16511 267 0,'0'0'323'0,"0"0"-316"16,0 0-4-16,0 0 22 15,0 0-21-15,0 0-2 16,0 0-2-16,98 1-44 16,-74-1-98-16,-1-4-92 15</inkml:trace>
  <inkml:trace contextRef="#ctx0" brushRef="#br0" timeOffset="1.34435E6">18410 16406 538 0,'0'0'50'0,"0"0"22"0,0 0 6 15,0 0-72-15,0 0-6 16,0 0-12-16,15 8 12 15,4 6 6-15,3 3-4 16,0-1 2-16,3-3-1 16,-3-1-4-16,-2-5 1 15,-1-5-5-15,-4-2 2 16,-2 0-3-16,0-8 1 16,-6-7 4-16,0-4-3 15,-5 2-1-15,-2-3 4 16,0 3 0-16,0 1-2 15,0 3 6-15,-5 6 1 16,0 5 15-16,2 2-11 16,0 0 4-16,1 0-9 0,1 12 0 15,1 7-3-15,0 8 0 16,0 2 0-16,7 3 3 16,11 5-2-16,3 2-1 15,0 3 0-15,1 0-5 16,-1-3 5-16,-5-2-2 15,-2-5 2-15,-5-1 0 16,-6-8 4-16,-3-2-4 16,0-6 3-16,0-1-3 15,0-9 10-15,-6-1-9 16,-5-4 9-16,-2 0 6 16,-2 0-12-16,-3-9-1 15,3-6-3-15,-1 0 4 16,4-2 2-16,0-3 5 0,6 0-10 15,3 0-1-15,3 2-5 16,0 0 2-16,0 1-13 16,3 2-31-16,6 4 3 15,3 1-11-15,-3 5-67 16,0 0-106-16</inkml:trace>
  <inkml:trace contextRef="#ctx0" brushRef="#br0" timeOffset="1.34487E6">18858 16540 646 0,'0'0'60'0,"0"0"7"16,0 0 14-16,0 0-58 15,0 0-23-15,0 0 0 16,27-23-5-16,-18 23-10 16,2 1 13-16,0 12-7 15,1 3 5-15,-2 2-3 16,-4 4-16-16,-3 3-1 16,-3 3 0-16,0-2-6 0,0-2 10 15,-1-2-14-15,-8-5 16 16,0-3 9-16,0-4-17 15,1-1 13-15,1-5 5 16,1-2 8-16,-1-2-4 16,4 0 4-16,-2-3-13 15,5-5 11-15,0 0 2 16,0 0 5-16,0 0 10 16,2 2-1-16,5 2 16 15,3 0-9-15,-1 1-5 16,0 3 5-16,3 0-19 15,-3 0 10-15,3 0-9 16,0 0-3-16,0 0 11 16,1 0-10-16,-2 0-1 0,-1 0 0 15,2 0-4-15,-1 0 0 16,-1 0-17-16,0 0-30 16,-1 0-31-16,-2 0-99 15</inkml:trace>
  <inkml:trace contextRef="#ctx0" brushRef="#br0" timeOffset="1.34538E6">19014 16087 67 0,'0'0'353'0,"0"0"-331"16,0 0 55-16,90 54-9 16,-60-30-38-16,3 2-3 15,2 6-12-15,-2 2-2 16,-3 6-1-16,-8-2 6 15,1 0 1-15,-6 1 15 16,-5-1-2-16,-5 3 11 16,-7 2-10-16,0 4 0 15,0 1-19-15,-11-2-7 16,0-5 12-16,0-4-19 16,2-8-26-16,4-8-68 15,-1-8-108-15,-1-9-284 0</inkml:trace>
  <inkml:trace contextRef="#ctx0" brushRef="#br0" timeOffset="1.36105E6">10608 15138 92 0,'0'0'134'16,"0"0"-91"-16,0 0 25 16,0 0-18-16,0 0-17 15,0 0 0-15,0 0 1 16,-18-13-7-16,15 13 20 16,0 0-20-16,0 0 2 0,-3 0 4 15,3 0-19-15,0 0 3 16,-3 0-9-16,4 0-4 15,-4 0 0-15,2 0-1 16,-3 0-3-16,-1 0 0 16,-1 0 0-16,-1 0 1 15,-2 0 0-15,-2 0 7 16,-2 0 3-16,1 0-10 16,-1 0-1-16,-2 0 0 15,1 1 2-15,0 2-3 16,1 0 2-16,2-2-1 15,0 0 2-15,-2 0 1 16,2 2-3-16,-2 0 0 16,1 4 1-16,2 2-1 0,-1-1 1 15,-5 2-1-15,4 2 11 16,-3 0-9-16,1 2-2 16,3 2 0-16,2-1-2 15,0-1 0-15,1 2 2 16,2-2 0-16,-2 1 9 15,2 0-4-15,1-3-4 16,5-1 4-16,0-1-1 16,1 1-4-16,2 2 0 15,0-1 0-15,0 1 1 16,0 0 3-16,0 3-4 16,2-1 0-16,4 4 4 15,3-1 1-15,3-1-3 16,-3 1 3-16,3 0 11 15,3 1-12-15,-2-1 5 0,0-2 3 16,1 0-10-16,-2-4 4 16,3-1-3-16,-3 0-2 15,4-2 5-15,-2 1-3 16,0-3 0-16,2 3-3 16,-2-2 3-16,3 1 4 15,1-1-5-15,-2-1-2 16,7 3 9-16,-4-4-7 15,-1 2-2-15,3-2 0 16,-2 0 5-16,5 2-5 0,-3-1 1 16,3 0-1-16,-1 2 5 15,0-4-1-15,-1 2-4 16,1-1 0 0,-1-2 2-16,-2 1-2 0,-1-2 1 15,0-1 1-15,-1-2 2 16,1 1-2-16,-2-1-2 15,-1 0 0-15,0 0 1 16,-2 0 1-16,0 0 6 16,0 0-3-16,2-3 8 15,0-4-12-15,0 0 3 16,1 2-4-16,-1-3 2 16,-1-1-2-16,-3 1 6 15,1-2-1-15,-1 0 10 0,0 1-8 16,-1-2 5-16,-1 0-8 15,2-1-3-15,-3 0 16 16,-3-2-11-16,4 1-1 16,-2-3 4-16,-1 1-6 15,-1-2 0-15,0 0-3 16,0 0 6-16,-3-1-3 16,0-1-1-16,0 0-2 15,-1-1 11-15,-1-1-10 16,-1-2-1-16,0-1 0 15,0 1 6-15,0-4-3 0,0 5-3 16,-9-2 6 0,4 2 7-16,-3-2-12 0,-3 4 8 15,1-1 1-15,-5 3-7 16,3 2 10-16,-3 3-13 16,0 3 6-16,0-1 1 15,-1 2-1-15,-4 0-6 16,1 1 0-16,-2 0 1 15,0 4-1-15,1 0 0 16,0 2 0-16,-2 1-1 16,2 0 5-16,-1 1-4 15,-1 0 0-15,0 0-3 16,0 0 0-16,3 0 3 0,-3 2 0 16,7 3-3-1,-3 0-9-15,3 0-3 0,3 0-8 16,5 2-29-16,-1 3-7 15,5 2-61-15,2 3-79 16,-2-5-214-16</inkml:trace>
  <inkml:trace contextRef="#ctx0" brushRef="#br0" timeOffset="1.36327E6">7739 16395 217 0,'0'0'111'0,"0"0"-38"16,0 0-26-16,0 0-13 15,102-87-4-15,-74 65 19 16,2-1-15-16,3 3-15 15,1 0 4-15,3 2 6 16,1 3-5-16,-4-1-5 16,5 2 3-16,-1-1-15 15,-2 1 5-15,2-2 0 16,1 0-11-16,2-1 19 16,4-1 3-16,7-2-7 0,0 1-3 15,-1-4 0-15,3-1 8 16,-1-2-19-16,0 2-2 15,-1 0 7-15,2 1-5 16,-4 3 0-16,-2 0 8 16,-2 3-10-1,-2 1 9-15,-1 3-5 0,-6 2-2 16,3 0 4-16,-1-1-4 16,1-1 0-16,1 0 2 15,-1-1-4-15,2 0 1 16,1-2-1-16,-4-1 2 15,4 1-2-15,-3-2 3 16,-4 1 0-16,0-1-3 16,-2 0 3-16,5 0-3 0,1-1 0 15,3-2 0-15,-4 3 4 16,-1 1-3-16,-7 1 0 16,-3 5 0-16,-4-1-1 15,-6 2 0-15,-6 6 0 16,-3-3 0-16,0 3 1 15,-5 3-1-15,-1-2 0 16,-1 3 2-16,-2 0 0 16,0 0-2-16,0 0 0 15,0 0 1-15,0 0-5 16,0-2 4-16,-2-2-25 16,-11 0-76-16,-1 0 8 15,-2 0-19-15,-2 0-73 16,-4 0-71-16</inkml:trace>
  <inkml:trace contextRef="#ctx0" brushRef="#br0" timeOffset="1.36358E6">9607 15394 345 0,'0'0'105'16,"0"0"-56"-16,0 0 27 15,0 0-30-15,0 0-42 16,0 0 33-16,40 0 8 0,-15 0 10 15,5 0 12 1,0 0-45-16,3 0 4 0,1 0-7 16,-1 0-9-16,0 0 12 15,-3 0-20-15,-8 0 4 16,-2 0-4-16,-7 6 0 16,-7 1-2-16,-5-1 2 15,-1 7 1-15,0 2 35 16,-3 2-16-16,-14 3-13 15,-3-1-9-15,-2 0-7 16,-5-1-16-16,-3 1-40 16,-4 1-65-16,-12 1-23 15,-8 3-218-15</inkml:trace>
  <inkml:trace contextRef="#ctx0" brushRef="#br0" timeOffset="1.36485E6">5281 16535 535 0,'0'0'52'16,"0"0"-3"-16,0 0 45 16,0 0 2-16,0 0-52 0,0 0-3 15,0-4-17-15,0 4-8 16,0 0-16-16,0 0-6 15,0 9-3-15,8 16 9 16,5 11 2-16,5 9 0 16,0 8 1-16,0 3-3 15,1 5 0-15,-1-3 2 16,-3-8 1-16,-3-7-2 16,-3-13 0-16,-3-15-2 15,-3-8 0-15,-3-4 1 16,0-3 0-16,0 0 0 15,0 0 10-15,0-7-7 16,-3-11 9-16,-9-6-11 0,-4-5 3 16,-1 0-7-16,1 0 3 15,1 1-6-15,0 2 4 16,7-4 2-16,1-1-8 16,3 1 7-16,4-1-4 15,0-2 5-15,0 4-1 16,11-1 7-16,6 7-5 15,4-1 9-15,4 7-5 16,0 3 3-16,4 4-6 16,-1 4-4-16,5 2 1 15,-5 4-1-15,-4 0-2 16,-1 0 4-16,-4 10 0 16,-4 2-3-16,-2 0 1 15,-2 4 2-15,-5 0 9 16,-2-1-9-16,-2-1 12 15,-2 0-10-15,0 1 1 0,0-1 2 16,0-2-5-16,-9 3-10 16,-2-1-22-16,-2-3-43 15,4 0-52-15,0-5-50 16,-1-3-224-16</inkml:trace>
  <inkml:trace contextRef="#ctx0" brushRef="#br0" timeOffset="1.3653E6">5975 16283 172 0,'0'0'416'0,"0"0"-407"16,0 0 101-16,0 0-49 16,0 0-48-16,0 0 12 15,3-9-4-15,-3 9 17 16,-2 7 5-16,-7 6-43 16,-2 6 4-16,-3 9 5 0,-1 3 2 15,2 6 18 1,-5 2-13-16,7 2 11 0,1-3 2 15,3 0-18-15,5-3 1 16,2-3-7-16,0-2-5 16,3-2 10-16,9-2-5 15,0-9-2-15,4 1-2 16,-2-3 0-16,0 0-1 16,-3-2 0-16,3-1 0 15,-3 0-1-15,0-2 1 16,2 0-12-16,-4 1-8 15,0 1-48-15,0-4-41 16,-2 0-83-16,-5-4-145 16</inkml:trace>
  <inkml:trace contextRef="#ctx0" brushRef="#br0" timeOffset="1.36868E6">6072 16604 353 0,'0'0'135'0,"0"0"-41"15,0 0-53-15,0 0-11 16,0 0-6-16,0 0 5 16,39 36-13-16,-32-30 10 15,0 2-12-15,-2-3 2 0,4 1 9 16,1 2-12-16,-1-2 0 15,2 2 6-15,-1 1-12 16,2 1 3-16,-3-4-3 16,1 1-5-16,1 0 14 15,-5 0-15-15,2-2 2 16,-1 1-1-16,-3-2 1 16,2 0-4-16,-3-1 1 15,-1 2-2-15,1-2-2 16,-2 3-23-16,1-1-9 15,1 0-20-15,-3-2-33 16,0 0-29-16,0-3-110 16</inkml:trace>
  <inkml:trace contextRef="#ctx0" brushRef="#br0" timeOffset="1.36911E6">6175 16561 369 0,'0'0'78'0,"0"0"-23"16,0 0-5-16,0 0-26 16,0 0 8-16,0 0 8 15,-5 45 4-15,-1-34-7 16,0 1 3-16,0-3 2 16,-1 2-13-16,1-1 1 15,-3 1-16-15,4-2-6 16,-2-1 1-16,0 1-8 15,-1-3 6-15,1 2-7 16,-1-2 1-16,1 1-5 0,4-3 3 16,1-2-12-1,1 2-19-15,1-1-43 0,0 4-36 16,0-1-58-16,0-2-128 16</inkml:trace>
  <inkml:trace contextRef="#ctx0" brushRef="#br0" timeOffset="1.36961E6">6364 16632 416 0,'0'0'70'0,"0"0"12"15,0 0-44-15,0 0-36 16,0 0-2-16,0 0 26 0,21-9-4 16,-8 6-7-1,-2-2 6-15,5 0 5 0,-2 1-5 16,-1-1-11-16,-2 2-6 15,-1 0 1-15,-1 1-5 16,-5 0 0-16,-1 1-2 16,-1 1-6-16,-1 0-18 15,1 0-15-15,-2 0-27 16,0 8-64-16,0 4-75 16</inkml:trace>
  <inkml:trace contextRef="#ctx0" brushRef="#br0" timeOffset="1.36984E6">6415 16733 180 0,'0'0'115'16,"0"0"-38"-16,0 0-3 15,0 0-15-15,0 0 4 16,0 0-29-16,30-17-1 15,-23 13-8-15,2-1 0 16,-1 2-1-16,-1-2-22 16,2 3-2-16,-2 1-16 15,1 1-37-15,1 0-42 0,-3 0-83 16</inkml:trace>
  <inkml:trace contextRef="#ctx0" brushRef="#br0" timeOffset="1.37029E6">6615 16665 469 0,'0'0'39'0,"0"0"68"15,0 0-47-15,0 0-21 0,0-81-13 16,0 61-5-16,0-4 11 16,0 7 2-16,0 2 1 15,0 4 5-15,0 7-26 16,0 2 12-16,0 0-7 16,0 2-9-16,0 0-10 15,0 0-10-15,0 0 6 16,0 0-10-16,0 0 3 15,0 8 6-15,0 7 4 16,3 4 1-16,3 4 0 16,0-3 3-16,-2 1-4 15,-1 1 3-15,3-3-1 16,-6-4-1-16,0-3 1 0,3-2-2 16,0 0 1-1,-1-1-18-15,1 1-13 0,0 0-22 16,-3-3-14-16,3 5-18 15,-2 1-66-15,-1-4-68 16</inkml:trace>
  <inkml:trace contextRef="#ctx0" brushRef="#br0" timeOffset="1.37097E6">6543 16601 395 0,'0'0'119'15,"0"0"-32"-15,0 0-7 16,0 0-46-16,0 0-11 0,0 0-3 15,0-1-10-15,0 1 0 16,0 0-8-16,6 1 2 16,8 10 46-16,2 3-28 15,2 0 5-15,3 2-3 16,1 1-12-16,2-3-3 16,-3 3-7-16,-2-2 5 15,-2-1-5-15,-1-2 0 16,-2-2-2-16,-3-3 0 15,-2 0 1-15,-4-2-3 16,1 0 2-16,-2 1-1 16,2-2-9-16,-1 1-39 0,-1 0 0 15,2-1-37-15,-1-1-15 16,-1-1-98 0</inkml:trace>
  <inkml:trace contextRef="#ctx0" brushRef="#br0" timeOffset="1.37129E6">6748 16556 449 0,'0'0'96'15,"0"0"-94"-15,0 0 32 16,0 0-27-16,-39 73-5 16,31-54 2-16,-2 3 9 15,4 0 8-15,-3-1 11 16,0-3-4-16,0-2-14 16,6-1-12-16,0-3-2 15,3-1-12-15,0-2-36 16,0 0-48-16,0-1-11 15,0-6-105-15</inkml:trace>
  <inkml:trace contextRef="#ctx0" brushRef="#br0" timeOffset="1.37168E6">6901 16832 462 0,'0'0'72'0,"0"0"57"16,0 0-58-16,0 0-41 15,0 0 2-15,0 0 5 0,2-50-16 16,-1 42-1-1,2 3 4-15,-2 2-3 0,1 3-18 16,-2 0 3-16,0 0-6 16,0 0-7-16,3 0 1 15,0 0-25-15,3 3 20 16,3 9 9-16,1 1 4 16,-1 1-4-16,-1 5 1 15,2 3-10-15,-2 0 7 16,1 1-20-16,-3-1-13 15,2-4-24-15,-3-4-24 16,1-4-61-16,0-7-164 16</inkml:trace>
  <inkml:trace contextRef="#ctx0" brushRef="#br0" timeOffset="1.37194E6">7123 16872 525 0,'0'0'43'0,"0"0"33"16,0 0-11-16,0 0-29 0,8 79-5 15,-2-49 17 1,-2-2-18-16,1 0-12 0,2-3-15 15,1-1-3-15,1-6-31 16,2 1-77-16,-3-9-80 16</inkml:trace>
  <inkml:trace contextRef="#ctx0" brushRef="#br0" timeOffset="1.37285E6">7234 16707 203 0,'0'0'240'0,"0"0"-195"16,0 0 64-16,0 0-62 16,0 0-13-16,0 0-5 0,-2 0-21 15,2 0 6 1,0 0-5-16,0 0-2 0,0 0 5 15,0 0-11-15,0 0 3 16,0 0-8-16,0 0 8 16,2 5-1-16,8 2 0 15,1 4 0-15,-1 0 5 16,3 1-6-16,1 1 2 16,-1 0 0-16,-1-3-4 15,-1 0 0-15,2-1 0 16,-2-2 2-16,-1 0-5 15,-3-2 3-15,-2 0 0 16,1-2 0-16,2-1-2 0,-5 2-16 16,2-4-14-1,-2 0-31-15,0 0-17 0,-1 0-76 16,-2 0-95-16</inkml:trace>
  <inkml:trace contextRef="#ctx0" brushRef="#br0" timeOffset="1.37341E6">7429 16673 54 0,'0'0'421'15,"0"0"-388"-15,0 0 52 0,0 0-46 16,0 0-32-16,0 0-4 16,0 0-2-16,0 9 9 15,0 1-5-15,0 0 3 16,0 0 1-16,0 2-9 16,5 0 5-16,-4 0-1 15,4 2-4-15,-1-2 5 16,2 3-4-16,1 1 1 15,-1 2-1-15,-1 3 2 16,-2 4-4-16,0-2 1 16,0 2-1-16,2-1 1 0,-1 2 0 15,0-6 2 1,1-1-1-16,-2-5-1 16,0-1 0-16,-2-4 0 15,1-3 0-15,-2-2 7 0,0-2 5 16,0 0 11-16,0-1 9 15,0 1 0-15,0-2 12 16,-2 1-8-16,-5-1-28 16,-2 2 9-16,-3-2-3 15,3 0-10-15,1 0 6 16,0 0-8-16,3 0-1 16,2 0-1-16,2 0-4 15,-1 0-2-15,2 0-33 16,0 3-39-16,0 1-28 0,0 0-64 15,0 0-134-15</inkml:trace>
  <inkml:trace contextRef="#ctx0" brushRef="#br0" timeOffset="1.37483E6">6964 16886 117 0,'0'0'62'16,"0"0"28"-16,0 0-6 16,0 0-10-16,0 0-19 15,0 0 19-15,0 0-6 16,0 0-7-16,0 0-15 15,0 0-13-15,0 0-5 16,0 0 2-16,0 0-23 16,0 0 0-16,0 0-7 0,-3 0-1 15,0 5-1-15,0 2 0 16,1 4 2-16,1-1-1 16,-2 0 1-16,1 2 0 15,1-3 0-15,-2 2 3 16,3 1-3-16,-3-2 0 15,1 1 1-15,-2-1-1 16,3 0 1-16,-2-2-1 16,-2-1 0-16,-1 3 3 15,3-4-3-15,0 1 0 16,1-5 0-16,1 0 9 16,-1-2-6-16,-2 0 13 15,0 0-3-15,-1 0-13 16,-1 0 14-16,2 0-1 15,-1-2-1-15,-2 0 10 0,4 0-15 16,0 0-2-16,3 2 7 16,0 0-10-16,0 0 4 15,0 0-6-15,0 0 0 16,0-3-3-16,0 3-5 16,0 0 0-16,0 0 7 15,0 0-12-15,0 0 12 16,13 0-1-16,1 0 4 15,2 5 0-15,1-2-1 16,0 0-1-16,0-2 0 16,4 2 1-16,-5-1-1 15,-1-2 0-15,-3 0 1 16,-3 0 4-16,-3 3-3 0,-2-3-1 16,-2 0 2-16,-2 0 2 15,1 0-4-15,-1 0-1 16,2 0 0-16,1 0-1 15,4 0-18-15,1 0-31 16,1 0-38-16,0 0-20 16,1 0-58-16,-4-3-276 15</inkml:trace>
  <inkml:trace contextRef="#ctx0" brushRef="#br0" timeOffset="1.37765E6">7705 17052 204 0,'0'0'290'0,"0"0"-216"16,0 0 28-16,0 0-41 15,0 0-48-15,0 0 10 16,0-19-21-16,0 15 8 15,0-1 14-15,0 1 6 16,0 0 3-16,0-1-18 0,0-2-3 16,0 0 1-1,0-3-12-15,0-4 1 0,-3 2-2 16,0-1 1-16,1 1-3 16,1 0 2-16,1 3 0 15,0 2 0-15,0 1 1 16,0 2-1-16,0 4 0 15,0-1 1-15,0 1 11 16,0 0-6-16,0 0-3 16,0 0-3-16,0 0-2 15,0 0-3-15,0 0-3 16,0 0-1-16,0 3 3 16,0 6 6-16,0 4 1 15,6 1 4-15,2 1-3 16,-2 2-2-16,1 2 0 0,-1-2 1 15,-2-3 7-15,-1-3-8 16,2-3 1-16,-2 0-1 16,0-5 0-16,3 2 0 15,-4-2 0-15,0-2-3 16,-2-1 0-16,0 0-9 16,0 0-11-16,2 2-21 15,-2-1-40-15,1-1-6 16,-1 0-74-16,0 0-275 15</inkml:trace>
  <inkml:trace contextRef="#ctx0" brushRef="#br0" timeOffset="1.37921E6">7759 16449 99 0,'0'0'98'0,"0"0"-50"16,0 0 54-16,0 0-57 16,0 0-11-16,0 0 15 15,-9-8 4-15,9 6-4 16,0 1 5-16,0 1-8 15,0 0-4-15,0 0 2 0,0 0-10 16,0-2 8-16,-3 2-16 16,3 0-5-16,0 0-6 15,0 0-14-15,0 0-2 16,0 0 1-16,0 0-11 16,0 0 9-16,0 0-4 15,6 3 6-15,4 6 1 16,-2-2-1-16,1 0 0 15,1 3 0-15,-1-1 0 16,3 3 0-16,0-1 1 16,0 0 4-16,-3 1-5 15,3-2 1-15,-3-2-1 0,0 1 0 16,1 2-1-16,-1-2 0 16,2 3 1-16,0 0 0 15,0 2 4-15,2 0 0 16,-2 0-6-16,-1 2 2 15,2-4 0-15,-3 2-1 16,0 0 4-16,-1-1-2 16,0 1-1-16,1-1 1 15,-1 2-1-15,2 2 0 16,-2 0 1-16,-2 3 3 16,0 2-2-16,1 0 0 15,-3-2-2-15,-2 2 2 16,4-1-2-16,-3-3 0 0,3 0 2 15,-1-3-6 1,-2-1 7-16,1-4-3 0,-3 0 0 16,-1-1 3-16,2-3-3 15,-2 0 0-15,0-2 2 16,0 0 10-16,0-2-1 16,0-1 1-16,0-1 8 15,0 0-12-15,0 2 9 16,0-2-2-16,0 0-9 15,0 0 6-15,0 0-12 16,0 0-3-16,0 3-12 16,3 8-50-16,1 6-50 15,1 2-85-15,-4 3-250 16</inkml:trace>
  <inkml:trace contextRef="#ctx0" brushRef="#br0" timeOffset="1.39445E6">20136 16832 590 0,'0'0'49'16,"0"0"7"-16,0 0 14 16,0 0-34-16,0 0-36 15,0 0-10-15,0 0 10 16,0 0 3-16,22 59 8 16,-7-34 3-16,-1 5 0 15,-1 5 21-15,2 3-21 16,-1 2 6-16,-1 0-11 15,-1-2-7-15,-2-2 1 0,-2-5-3 16,-2-4 1 0,-2-9 8-16,-1-6-2 0,0-4 0 15,-3-4-1-15,2-4-3 16,-2 0-3-16,0 0 0 16,1 0 1-16,-1 0 6 15,0 0-3-15,0-5 4 16,0-12-4-16,-7-7-4 15,-8-4-5-15,0-2-5 16,0-2-13-16,-1-1 8 16,2 2 8-16,1 3 6 15,4 2-15-15,1 4 0 16,4 2 14-16,2 1 1 16,2 5-4-16,0-1 2 15,0 2 4-15,5 2-1 16,8 0 0-16,3 3-1 0,3 1 1 15,0 3-4-15,3 4 1 16,-1 0 0-16,3 0 3 16,-2 0 0-16,-4 6 0 15,-1 5-5-15,-7 4 4 16,-1 0-4-16,-6 4 5 16,-3-2 4-16,0 3 0 15,0-1 2-15,0 0 9 16,-9-1-14-16,-1-2 2 0,-1-1-3 15,-1-3-6 1,5-3-3-16,1-1-48 16,3-3-30-16,3-1-12 0,0-4-97 15</inkml:trace>
  <inkml:trace contextRef="#ctx0" brushRef="#br0" timeOffset="1.3948E6">20715 16820 237 0,'0'0'427'0,"0"0"-380"15,0 0 3-15,0 0 17 16,0 0-64-16,0 0 4 15,-47 44-7-15,33-20 1 16,0 5 6 0,-1 4 15-16,2 4 0 0,2-2 14 15,4 3-14-15,4-2-9 16,3 3 6-16,0-3-13 16,0-2-5-16,7-4-1 15,7-7 0-15,-1-3-1 16,5-1-10-16,3-11-29 15,0-3-45-15,1-5-51 0,-3 0-149 16</inkml:trace>
  <inkml:trace contextRef="#ctx0" brushRef="#br0" timeOffset="1.39531E6">21006 16987 690 0,'0'0'63'0,"0"0"-8"16,0 0 21-16,0 0-69 15,0 0 0-15,0 0 13 16,43 36-10-16,-21-20 7 0,0 4-6 16,1 0-8-1,-4 0 4-15,1 4-6 0,-5-5 1 16,-4-5-2-16,0-1 1 16,-5-1-1-16,-1-3 0 15,-1-4-4-15,-3-1 4 16,1 1-26-16,-1-2-17 15,-1 0-33-15,0-1-53 16,0-2-50-16,0 0-142 16</inkml:trace>
  <inkml:trace contextRef="#ctx0" brushRef="#br0" timeOffset="1.39559E6">21210 17039 157 0,'0'0'443'0,"0"0"-401"15,0 0 20-15,0 0 13 16,0 0-63-16,0 0-6 16,-64 77-6-16,47-51 4 15,2 0-5-15,-2 1 1 16,-1 0 0-16,3 0 1 15,2-3 1-15,3-6-4 16,4-7 2-16,5-5-47 16,1-6-12-16,0 0-63 0,4 0-35 15,11-9-61-15</inkml:trace>
  <inkml:trace contextRef="#ctx0" brushRef="#br0" timeOffset="1.3961E6">21335 17227 476 0,'0'0'64'0,"0"0"-22"0,0 0 51 15,0 0-46-15,0 0-22 16,0 0-8-16,67-37 0 15,-51 31-4-15,-2 3-13 16,-2 3 1-16,-2 0-1 16,-4 0-4-16,-1 0 2 15,-2 7 4-15,0 3 2 16,-3 4 4-16,0 1-5 16,0 6 8-16,-6 0-11 15,-6 1 1-15,-3 1 0 16,2-1-1-16,-4-1 0 15,5-4 0-15,3 0 0 16,2-8-1-16,4-1 1 0,3-2-5 16,0-3 4-1,0 0-11-15,6 0 12 16,10-3-2-16,5 0 5 16,2 0 2-16,2 0-5 0,0 0 4 15,1 0 4-15,-6-3-6 16,-3 0 5-16,-1 2-4 15,-4-1-2-15,-1 1 4 16,-1 1-5-16,-2 0 0 16,-2 0-3-16,0 0-17 15,-1 0-16-15,0 0-38 16,-1 0-21-16,-2 0-90 0</inkml:trace>
  <inkml:trace contextRef="#ctx0" brushRef="#br0" timeOffset="1.39646E6">21655 16777 573 0,'0'0'8'0,"0"0"-4"16,0 0 54-16,96 48-31 15,-60-21-23-15,0 0 8 16,0 7-12-16,-5 6 1 16,-4 4 0-16,-3 1-1 15,-9 3 0-15,-4-1 2 16,-8-1 9-16,-3 0 10 15,0-2 17-15,-11-4 3 16,-9-6-13-16,1-7-28 16,-2-7-4-16,6-8-71 15,0-4-62-15,3-8-132 16</inkml:trace>
  <inkml:trace contextRef="#ctx0" brushRef="#br0" timeOffset="1.39721E6">22470 17081 432 0,'0'0'57'16,"0"0"62"-16,0 0-15 15,0 0-2-15,0 0-25 16,0 0-26-16,-4-5-7 15,4 5-16-15,0 0-8 0,0-2-10 16,0 2-8-16,1 0 0 16,12 0-2-16,7 0 0 15,1 0 3-15,1 0-3 16,-1 0 0-16,3 0 0 16,0 0 0-16,-2 0-4 15,-1-4 1-15,-1-4-9 16,-5 5-5-16,-5-2-19 15,-4 4-18-15,-5 1-5 16,-1 0-11-16,0 0 6 16,0 0-43-16,-13 12-35 15,-8 2-165-15</inkml:trace>
  <inkml:trace contextRef="#ctx0" brushRef="#br0" timeOffset="1.39744E6">22502 17254 467 0,'0'0'148'0,"0"0"-101"16,0 0 38-16,0 0-15 16,0 0-45-16,0 0 5 15,43 0-4-15,-27 0-11 16,2 0-15-16,-1 4 0 0,-1 1-12 15,-2 1-33 1,-1-1-19-16,-6-1-57 0,-2-2-44 16,-5 0-212-1</inkml:trace>
  <inkml:trace contextRef="#ctx0" brushRef="#br0" timeOffset="1.40394E6">23120 17014 334 0,'0'0'70'16,"0"0"39"-16,0 0-49 15,0 0-32-15,0 0-16 16,0 0-10-16,0 0 3 16,0 34 6-16,0-34 6 0,0-8-8 15,0-6-9 1,0-3-18-16,0 0 13 0,0 2-7 15,0-4-1-15,0 5 6 16,0 1 7-16,0 2 0 16,0 4 2-16,-1 1-2 15,-1-1 13-15,2 4-6 16,-2 0 12-16,2 3 4 16,0 0-10-16,0 0 3 15,0 0-16-15,0 0-5 16,0 3 5-16,0 11 4 15,2 5 18-15,3 5-1 0,1 5-12 16,0 2 1-16,0 3-4 16,3 4-5-16,-2-1 1 15,2 5-2-15,2 0 0 16,-1-5-2-16,-2 1 4 16,-1-4-2-16,-2-7 3 15,2-5-2-15,-1-4-1 16,-1-5 0-16,-1-3-2 15,-1-3-3-15,0-1-24 16,1-2-17-16,-1 0-40 16,-3-4-105-16</inkml:trace>
  <inkml:trace contextRef="#ctx0" brushRef="#br0" timeOffset="1.40437E6">23009 16987 301 0,'0'0'67'0,"0"0"7"15,0 0-24-15,9-76-3 16,7 59-12-16,-1 2-14 16,3 2-2-16,0 4-10 15,1 4 11-15,0 0 0 0,0 3-6 16,-2 2 3-16,0 0-9 16,-1 7 1-16,-2 2-2 15,-1 5-6-15,-4 5 2 16,-1-1 6-16,-3 0-8 15,-2 0 7-15,-3 1-4 16,0 1 0-16,0-1 10 16,0-2-11-16,-10-1 7 15,0-2-10-15,2-2-6 16,0-1-8-16,0-1-57 16,3-2-36-16,1-4-102 15</inkml:trace>
  <inkml:trace contextRef="#ctx0" brushRef="#br0" timeOffset="1.40479E6">23611 16872 585 0,'0'0'38'0,"0"0"-16"0,0 0 18 15,0 0-36-15,0 0-4 16,0 0 0-16,-71 55-2 16,57-34 3-16,-3 4-1 15,1 0 5-15,0 3-5 16,3 5 24-16,1 2-3 15,-2 4 6-15,5 4-1 16,3-2-19-16,6-3 13 16,0-3-8-16,0-6-6 15,14-1 2-15,5-6-4 16,2-4 3-16,5-6 3 16,2-3-9-16,-1-3 4 15,1-1-5-15,-1-1 0 16,-2-4-6-16,-2 0-61 0,-4 0-47 15,-3 0-94-15</inkml:trace>
  <inkml:trace contextRef="#ctx0" brushRef="#br0" timeOffset="1.40579E6">23838 17118 429 0,'0'0'110'16,"0"0"-17"-16,0 0-16 16,0 0-10-16,0 0-7 15,0 0-22-15,-1-6 0 0,1 6-19 16,0 0-1-16,0 0-5 15,0 0-13-15,0 0 2 16,0 0-2-16,0 0-4 16,0 0 3-16,0 11-6 15,7 3 7-15,5 6 0 16,2 4 1-16,3 0-2 16,0 0 1-16,4 1 0 15,-2-2 0-15,-1-6-1 16,1 0-2-16,-3-3 2 15,0-3-4-15,-4-2 4 16,-1-2 0-16,-3-4 1 0,-2 2 2 16,-3-2-1-1,0-3-2-15,-3 2 1 0,3-2-3 16,-3 0 1 0,0 1-7-16,1-1-10 0,1 1-6 15,-2 1-21-15,0-1-14 16,0-1 8-16,0 4-5 15,0-4-29-15,0 0-60 16</inkml:trace>
  <inkml:trace contextRef="#ctx0" brushRef="#br0" timeOffset="1.40618E6">23986 17142 489 0,'0'0'70'15,"0"0"-19"-15,0 0 23 16,0 0-47-16,0 0-19 15,0 0-6-15,-12 10-2 0,3 7 1 16,0 2 0-16,0 5-1 16,-3 2 0-16,2-1 1 15,1-1 13-15,-1-4-10 16,3-3-4-16,3-1 8 16,-2-3-5-16,3-1-3 15,1-7 0-15,2-1-7 16,0-4-14-16,0 0-27 15,0 0-16-15,0 0-8 16,0 0-27-16,6 0-86 16</inkml:trace>
  <inkml:trace contextRef="#ctx0" brushRef="#br0" timeOffset="1.40773E6">24272 17348 168 0,'0'0'109'15,"0"0"-3"-15,0 0-35 16,0 0-30-16,0 0-8 0,0 0 0 16,0 0-19-1,0 0-8-15,0 0 8 0,0 0-7 16,0 0-2-16,0 0-1 15,0 0-2-15,0 0 1 16,0 0 1-16,0 0-4 16,0 0 11-16,0 0-11 15,0 0 1-15,0 0-1 16,0 0 0-16,0 0-1 16,0 0 1-16,0 0 0 15,0 0 1-15,0 0 1 16,0 0 3-16,0 0 7 0,0 0-7 15,0 0 5 1,0 0-2-16,0 0-5 0,0 0 1 16,0 0-4-16,0 0 0 15,0 0-1-15,0 0 0 16,0 0-1-16,0 0 2 16,0 0 0-16,0 0-4 15,0 0 3-15,0 0 1 16,0 0-1-16,0 0 2 15,0 0-1-15,0 0 0 16,0 0 0-16,0 0 2 16,0 0 1-16,0 0-3 15,0 0 5-15,0 0-5 16,0 0 10-16,0 0 6 16,0 0-5-16,1 0 12 0,2-4-10 15,5-4-10-15,1 2 3 16,3-5-5-16,1 3 3 15,1-1-2-15,1 4 2 16,-3-1-3-16,-1 5-1 16,0 1 0-16,-2 0 0 15,0 3-5-15,0 11 5 16,-5 4 7-16,-1 6-7 16,-3 1 7-16,0 4-4 15,-1-5-3-15,-10-2 1 16,-2-2 2-16,1-3-6 15,0-1 5-15,0-3-2 0,3-4 0 16,3-4 0-16,3-2 0 16,2-3 0-16,1 0 2 15,0 0 1-15,0 0-3 16,0 0-7-16,0 0 5 16,0-3-4-16,9-7 6 15,0 3-2-15,2 0 4 16,2 0-2-16,0 2 0 15,0 1 2-15,1 3-1 16,-1-1-1-16,-2 2 0 16,2 0-1-16,-1 0-14 15,2 0-26-15,-1 0-16 16,0 0-31-16,1 0-93 16</inkml:trace>
  <inkml:trace contextRef="#ctx0" brushRef="#br0" timeOffset="1.40796E6">24721 17377 181 0,'0'0'477'0,"0"0"-439"16,0 0 19-16,0 0 2 0,0 0-32 15,0 0-21 1,24 77 1-16,-12-61-7 16,0 4-17-16,1-1-47 15,4-5-26-15,-2-1-121 0</inkml:trace>
  <inkml:trace contextRef="#ctx0" brushRef="#br0" timeOffset="1.40849E6">25012 17132 597 0,'0'0'20'0,"0"0"34"16,0 0 28-16,0 0-63 16,0 0-19-16,0 0-3 15,0 1 3-15,12 8 9 16,4 1-4-16,5 6 3 15,0 2 13-15,3 4-11 16,0 1 1-16,-2 0-7 16,-2-3-4-16,-1-1 7 15,-2-5-7-15,-4-5 0 16,-6 0 0-16,-1-4-59 16,-3-2-48-16,-3-3-123 15</inkml:trace>
  <inkml:trace contextRef="#ctx0" brushRef="#br0" timeOffset="1.40879E6">25283 17180 468 0,'0'0'124'0,"0"0"-70"16,0 0 30-16,-6 72-31 15,5-50-40-15,-2 3-1 16,0 0-9-16,2-1-2 0,-4 2 3 16,1-6-2-1,-2-1-2-15,-2-5 0 0,-2-3-5 16,2 0-6-16,-1-6-8 16,-1-1 3-16,1-3-9 15,1-1-16-15,1 0-7 16,0 0 5-16,2 0-82 15,2 0-112-15</inkml:trace>
  <inkml:trace contextRef="#ctx0" brushRef="#br0" timeOffset="1.40914E6">25498 17436 521 0,'0'0'102'15,"0"0"-39"-15,0 0 39 16,0 0-34-16,0 0-50 16,28-73-8-16,-20 60-10 15,-3 6 0-15,2 0 0 16,-4 7-5-16,1 0-2 15,2 0-13-15,2 0-4 16,2 9 24-16,2 6 3 16,-1 2 0-16,0 0-2 0,0 2 1 15,-2 1-4-15,0-4 2 16,-3-1-9-16,-2-3 1 16,-2-2-15-16,-1-4-17 15,-1-3-37-15,0-3-69 16,0 0-112-16</inkml:trace>
  <inkml:trace contextRef="#ctx0" brushRef="#br0" timeOffset="1.40948E6">25722 16902 620 0,'0'0'1'0,"0"0"43"16,0 0 31-16,80 56-39 16,-48-34-24-16,-1 5-4 15,1 5-6-15,-4 2 1 16,-4 5-3-16,-6 3 0 15,-5 2 7-15,-7-1-7 16,-5 1 3-16,-1-8-2 16,0-2 0-16,-3-5-2 15,-7-5-39-15,0-5-52 0,2-9-61 16,1-9-212 0</inkml:trace>
  <inkml:trace contextRef="#ctx0" brushRef="#br0" timeOffset="1.40987E6">26302 16927 498 0,'0'0'78'0,"0"0"1"16,0 0 3-16,0 0-13 16,18 75-28-16,-10-54-10 15,2 1-13-15,-1 3-12 16,1 0 7-16,1 3-11 15,-1-5 0-15,-1 4-2 16,-3-1-1-16,0-4 1 0,-2-4 0 16,-2-8-6-1,0-1 1-15,-1 1-25 0,-1-9-29 16,0 2-7-16,0-3-38 16,0 0-74-16</inkml:trace>
  <inkml:trace contextRef="#ctx0" brushRef="#br0" timeOffset="1.4101E6">26287 17113 534 0,'0'0'139'16,"0"0"-91"-16,0 0 2 15,0 0-25-15,0 0 10 16,0 0-11-16,96-22-23 16,-60 15-1-16,5 0-38 15,6-1-59-15,3-2-73 16,2-4-194-16</inkml:trace>
  <inkml:trace contextRef="#ctx0" brushRef="#br0" timeOffset="1.41081E6">26800 17048 93 0,'0'0'431'16,"0"0"-354"0,0 0 30-16,0 0-1 0,0 0-59 15,0 0-16-15,2-8-26 16,-2 8-5-16,6 2-11 15,1 15 11-15,5 6 20 16,2 10-13-16,0 6 0 16,0 5 5-16,1 2-11 15,-3 0 7-15,0-5-6 16,3-9 1-16,-5-1 0 16,2-12-3-16,-2-4 1 15,-3-5-1-15,-4-3-4 0,0-3-14 16,-2-4-28-16,2 0-33 15,-3 0 24-15,0 0 0 16,0-4-42-16,-10-8-180 16</inkml:trace>
  <inkml:trace contextRef="#ctx0" brushRef="#br0" timeOffset="1.41113E6">26877 17067 392 0,'0'0'209'0,"0"0"-175"16,0 0 35-16,0 0 0 0,88-38-39 16,-59 38-16-16,1 0-13 15,-1 0 1-15,-6 0-2 16,-2 8-1-16,-6 3-2 15,-2 0 4-15,-7 0-1 16,-1 1 0-16,-5 1-3 16,0 0 1-16,0 2-4 15,-6-3-5-15,-7 1 8 16,-2-1-27-16,-3-1-26 16,1-1-44-16,1-5-70 15,1-4-157-15</inkml:trace>
  <inkml:trace contextRef="#ctx0" brushRef="#br0" timeOffset="1.41148E6">27424 16837 545 0,'0'0'8'15,"0"0"-3"-15,0 0 12 0,0 0 14 16,-20 75-7-16,14-46 2 16,1 3 11-16,2 1 2 15,0 3-17-15,3-1 16 16,0 3-12-16,0-1-22 15,13-1 9-15,5-3-12 16,3-6 3-16,1-5-8 16,1-4 3-16,0-4-24 15,1-2-27-15,0-5-25 16,-3-4-62-16,-2-3-165 16</inkml:trace>
  <inkml:trace contextRef="#ctx0" brushRef="#br0" timeOffset="1.41234E6">27710 17026 535 0,'0'0'73'0,"0"0"-22"15,0 0 26-15,0 0-2 16,0 0-48-16,0 0-17 16,0 0-7-16,15 5 9 15,1 9-6-15,4 1-4 16,-1 4 0-16,1-2 2 0,-1 3-4 16,1 1 0-16,0-4 2 15,-3 0-1-15,-2 0-2 16,-2-3 1-16,-3-4-14 15,-2-1 6-15,-2-6-7 16,-1 2-22-16,-4-2-3 16,2-1-24-16,-1-2-35 15,-2 0-67-15,0 0-126 16</inkml:trace>
  <inkml:trace contextRef="#ctx0" brushRef="#br0" timeOffset="1.41264E6">27907 17034 561 0,'0'0'31'0,"0"0"7"16,0 0 22-16,0 0-16 15,-58 78-23-15,48-57-11 16,-1 2 14-16,1-1-15 16,2-1 1-16,2-2-9 15,2 1 2-15,-1-6-5 16,2-1 2-16,1-5-9 16,0-3-19-16,2-1-35 0,0-3-9 15,0-1-54-15,0 0-126 16</inkml:trace>
  <inkml:trace contextRef="#ctx0" brushRef="#br0" timeOffset="1.41321E6">28182 17258 521 0,'0'0'66'16,"0"0"-37"-16,0 0 29 16,0 0-1-16,0 0-43 15,0 0-14-15,10 0 7 16,-3 0-4-16,4 0-3 15,-1 0 1-15,-2 0-1 16,-1 0-1-16,-1 0 0 16,3 0-7-16,-3 3 6 15,-3 1-2-15,-1 1-2 16,-2 2 5-16,0 1-7 16,0 1 8-16,0 1 0 15,0 2-14-15,-3 0 11 16,-8 1-11-16,-5 1 12 0,2-3-1 15,1 0 4-15,2-4-1 16,5-2 0-16,-1 0 3 16,6-5-3-16,1 0 0 15,0 0 1-15,0 0 1 16,0 0-2-16,7 0 6 16,6 0 1-16,5-7-2 15,-1 3 10-15,4-2-7 16,-3 3-6-16,2-2 4 15,-2 1-5-15,-1 2-1 16,-4 2 0-16,-4 0-22 16,-1 0-12-16,-2 0-29 0,-1 0-39 15,-2 0-99 1</inkml:trace>
  <inkml:trace contextRef="#ctx0" brushRef="#br0" timeOffset="1.41343E6">28537 17330 514 0,'0'0'83'0,"0"0"-13"15,0 0-13 1,14 73-21-16,-6-60-29 15,2 1-7-15,4-2-14 0,-1-3-61 16,-1-2-130-16</inkml:trace>
  <inkml:trace contextRef="#ctx0" brushRef="#br0" timeOffset="1.41436E6">28668 17137 513 0,'0'0'57'0,"0"0"-35"16,0 0 15-16,0 0-22 15,0 0 19-15,0 0-13 16,21 50-4-16,-7-33-1 16,2 0-14-16,1-3 10 15,1-1-6-15,0-6-4 16,2-4-1-16,-1-3 0 0,0 0 1 16,-1-3-2-16,0-13-5 15,-4-1 2-15,-6-1 0 16,0 1 0-16,-6-1 1 15,-1 6 2-15,-1 3 0 16,0 3 10-16,0 1-1 16,0 1 7-16,0 4 5 15,0 0-15-15,-1 0-6 16,-1 7-4-16,0 5-3 16,2 9 7-16,0 4-1 0,0 1 1 15,7 5-3 1,3-1 3-16,0-1-1 0,-1 0 0 15,-4-3 1 1,-2-1 0-16,-2-2 1 0,-1-3-1 16,0-3 1-16,-1-1 3 15,-11-3-4-15,-3-1 5 16,0 2-3-16,-1-4 4 16,1-3-1-16,0-4 1 15,1-3 5-15,2 0-2 16,1 0-4-16,1 0-5 15,4-7-3-15,3-3-6 16,3 0-12-16,0 0 13 0,0-1-14 16,3-1-9-1,10 1 6-15,3-2-36 0,-1 1 3 16,3-1-43-16,-5-1-33 16,-2 5-185-16</inkml:trace>
  <inkml:trace contextRef="#ctx0" brushRef="#br0" timeOffset="1.41496E6">29164 17308 551 0,'0'0'152'0,"0"0"-90"15,0 0 16-15,0 0-3 16,0 0-61-16,0 0-6 16,42-60-5-16,-27 47 0 15,-6 5-6-15,2 5 3 16,-5 3-5-16,1 0 2 15,-1 0-10-15,-2 11 3 16,0 3 10-16,-4 5 1 16,0-2 5-16,0 2-6 0,0 2 0 15,-11 1 3 1,-4-3-3-16,2 1-3 0,-4-3-1 16,4-3-13-16,4-4 0 15,0-3 5-15,5-3-6 16,2-2 6-16,2-2-10 15,0 0 9-15,0 0 0 16,0 0-7-16,0 0 11 16,6 0 8-16,7 0 1 15,-1 0 8-15,3 0 2 16,0 0-2-16,1 0 1 16,1 0-9-16,2-3 6 0,-2 0 3 15,2-1-2 1,-1 1 5-16,-3 1-7 0,3 0-1 15,-5 2-4 1,2 0 0-16,-4 0 0 16,-2 0-28-16,-1-3-33 0,-3-1-30 15,-4-4-119-15</inkml:trace>
  <inkml:trace contextRef="#ctx0" brushRef="#br0" timeOffset="1.41535E6">29436 16857 575 0,'0'0'129'16,"0"0"-127"-16,0 0 81 16,0 0 7-16,89 26-67 15,-59-6 2-15,-2 4-14 16,-2 5-10-16,-2 2 0 16,-5 4 0-16,-5 0 0 15,-3 3 6-15,-1 2-6 16,-6-1 0-16,-2 4 25 0,-2-2-12 15,0-5 2-15,-2 1 6 16,-13-5-5-16,-4-1-2 16,0-5-9-16,0-4-6 15,0-6-14-15,0-4-59 16,-2-1-47-16,-6-6-97 16</inkml:trace>
  <inkml:trace contextRef="#ctx0" brushRef="#br0" timeOffset="1.41958E6">29956 17135 590 0,'0'0'52'0,"0"0"-29"15,0 0 108-15,0 0-38 0,0 0-76 16,0 0-5-16,0 0 10 16,-7 0-16-16,7 0 1 15,0 0-7-15,1 0 0 16,9-2-1-16,2 1 1 16,5 1 0-16,0 0 0 15,4 0 1-15,1 0-2 16,0 0 1-16,-2 0-11 15,-2 0-3-15,-3 0-38 16,-2 0-12-16,-5 0-13 16,-4 0-35-16,-4 0-49 15,0 3-122-15</inkml:trace>
  <inkml:trace contextRef="#ctx0" brushRef="#br0" timeOffset="1.41982E6">29967 17244 368 0,'0'0'179'0,"0"0"-147"16,0 0 31-16,0 0 33 0,0 0-61 16,0 0-29-1,58-9 4-15,-43 6-10 16,-1 2 2-16,-2 1-5 0,1 0-6 15,-3 0-8-15,2 0-21 16,-3 0-42-16,2 1-12 16,2 2-100-16</inkml:trace>
  <inkml:trace contextRef="#ctx0" brushRef="#br0" timeOffset="1.42027E6">30389 17137 494 0,'0'0'105'0,"0"0"-75"15,0 0 31-15,0 0-4 16,0 0-36-16,-13 73-2 15,13-49-6-15,0 0-12 16,0 1 12-16,0-1-11 16,10-4-2-16,6-3 10 15,-2-6-9-15,4-5 0 16,-2-4 4-16,5-2-4 16,3-2 10-16,-3-15-9 15,1-4-2-15,-3-8 0 16,-5 0-10-16,-3-4 1 15,-4 0-1-15,-7 3-6 16,0 3 15-16,-2 0 1 0,-12 7 4 16,0 4 15-16,-2 7-12 15,1 4 12 1,-3 5-16-16,1 0-2 0,0 0-2 16,-1 14-7-16,4 1 2 15,1 3-24-15,3 2-56 16,2-3-58-16,6-1-173 15</inkml:trace>
  <inkml:trace contextRef="#ctx0" brushRef="#br0" timeOffset="1.42049E6">30835 17297 644 0,'0'0'62'15,"0"0"-43"-15,0 0 0 16,0 0-19-16,0 0-38 16,0 0-179-16</inkml:trace>
  <inkml:trace contextRef="#ctx0" brushRef="#br0" timeOffset="1.42089E6">30968 17340 516 0,'0'0'90'16,"0"0"-25"-16,0 0 37 16,30-77-41-16,-17 52-51 15,-1-3-9-15,2 1 6 16,-3 4-6-16,0 3 0 0,-5 3 31 16,0 7-15-16,-2 3 5 15,-4 4 5-15,0 3-18 16,0 0 7-16,0 0-16 15,0 0 0-15,2 5 0 16,-1 10 2-16,2 4 4 16,-1 1-2-16,1 1-1 15,3 1-2-15,-2 0-1 16,2 0-6-16,-2-3-11 16,1 0-34-16,-2-7-23 15,3 2-44-15,-1-6-33 16,-1-5-244-16</inkml:trace>
  <inkml:trace contextRef="#ctx0" brushRef="#br0" timeOffset="1.42118E6">31439 17103 486 0,'0'0'111'0,"0"0"-24"16,0 0-26-16,0 0 6 16,2 76-58-16,1-53-9 15,4-1-3-15,-1 2-40 16,3-2 36-16,-3-5-35 15,0-2-17-15,-1-7-25 16,-2-2-163-16</inkml:trace>
  <inkml:trace contextRef="#ctx0" brushRef="#br0" timeOffset="1.42142E6">31438 17227 581 0,'0'0'68'0,"0"0"28"16,0 0-29-16,0 0-51 15,97 0-15-15,-75 0-1 16,1 0-26-16,-1-6-43 15,-1-3-44-15,-3-2-181 16</inkml:trace>
  <inkml:trace contextRef="#ctx0" brushRef="#br0" timeOffset="1.42193E6">31899 17098 467 0,'0'0'112'15,"0"0"-31"-15,0 0-10 0,0 0-22 16,0 0-29-1,-56 80-8-15,49-59-7 0,2 4 3 16,1 0-8 0,4 0 2-16,0 3 7 0,0-5-9 15,0 0-7-15,10-5 4 16,1-1-4-16,2-6 2 16,1-5 4-16,-1-2 1 15,2-4 4-15,0 0-1 16,4 0 15-16,-1-5-2 15,3-11-10-15,0-2-5 16,-2-4-1-16,1-2-8 16,-4-4 5-16,-4 0 3 15,-3 3 3-15,-6-5 0 0,-2 9 13 16,-1 3 14-16,0 3 0 16,0 6-6-16,-1 1 7 15,-14 0 1-15,-3 2-4 16,-9 6-28-16,-6 0-15 15,-3 0-25-15,1 9-56 16,8 5-92-16,9-1-116 16</inkml:trace>
  <inkml:trace contextRef="#ctx0" brushRef="#br0" timeOffset="1.4226E6">32225 17348 616 0,'0'0'111'0,"0"0"-8"15,0 0 26-15,0 0-61 16,0 0-34-16,0 0-21 16,2 0-13-16,-1 0-17 15,-1 0-31-15,0 0-51 0,2 0-64 16,-1 0-142-16</inkml:trace>
  <inkml:trace contextRef="#ctx0" brushRef="#br0" timeOffset="1.42316E6">32480 17026 635 0,'0'0'109'0,"0"0"-31"16,0 0 22-16,0 0-45 16,0 0-42-16,0 0-13 15,-1 3-5-15,-8 16 4 16,-3 7 1-16,0 6 5 16,0 4-3-16,5-4-2 15,1 1 0-15,1-8 3 16,5-5-5-16,0-4 2 15,0-7-6-15,0-3-6 16,6-2-29-16,6-4 17 16,6 0-13-16,1 0-4 15,-2-7 18-15,1-3 0 16,-3-2 6-16,-1 3 14 0,-1 1-5 16,-3 5 8-1,-4 0 3-15,-5 3-1 0,1 0 11 16,-2 0 0-16,1 0 10 15,1 3 1-15,-1 7-4 16,1 3-3-16,-1 6-7 16,2 3-4-16,0 1 0 15,-1 2-2-15,-1 2 4 16,1-1 5-16,-2 1-11 16,0-6-2-16,0-3 0 15,0-8-15-15,0-6-35 0,0-1-50 16,0-3-81-1,1 0-283-15</inkml:trace>
  <inkml:trace contextRef="#ctx0" brushRef="#br0" timeOffset="1.42346E6">32834 17290 423 0,'0'0'199'0,"0"0"-117"16,0 0 11 0,0 0 4-16,0 0-52 0,0 0-16 15,84-13-25-15,-61 9-4 16,-2-4 0-16,0 1-2 15,-5 3-25-15,1-2-6 16,-5 2-5-16,-5 1-8 16,-2 3-30-16,-1 0 0 15,-4 0-35-15,0 0-150 16</inkml:trace>
  <inkml:trace contextRef="#ctx0" brushRef="#br0" timeOffset="1.42369E6">32880 17383 429 0,'0'0'216'0,"0"0"-142"15,0 0 50-15,0 0-43 16,0 0-74-16,81-9-7 15,-72 9-12-15,1-4-59 16,-3 4-35-16,-2-3-71 16,-2 1-300-16</inkml:trace>
  <inkml:trace contextRef="#ctx0" brushRef="#br0" timeOffset="1.4243E6">33210 17099 208 0,'0'0'327'0,"0"0"-220"15,0 0-28-15,-42 77 21 16,32-54-60-16,4 2-18 15,1 5 6-15,2-6-20 16,3 2-6-16,0-5 2 16,0-3-1-16,0-1-3 0,6-3 1 15,5-4-1-15,-1 0 8 16,-1-7-7-16,2 0-1 16,3-3 0-16,1 0-6 15,6 0 0-15,-5-9-5 16,-1-8-11-16,3 0 3 15,-6-4 10-15,0 1 9 16,-2-3-3-16,-3-2 7 16,-4-5 3-16,0-1 23 15,-3-2-7-15,0 7 0 16,0 4-11-16,-8 8 14 16,2 8-4-16,-3 6-18 15,2 0 0-15,-4 0-4 16,-8 0-10-16,-1 2 1 0,-5 13-22 15,0 4-44-15,4-2-86 16,4 3-112-16</inkml:trace>
  <inkml:trace contextRef="#ctx0" brushRef="#br0" timeOffset="1.42465E6">33472 17350 56 0,'0'0'544'0,"0"0"-482"16,0 0 3-16,0 0-7 16,0 0-45-16,0 0-10 15,0-2-3-15,0 2-3 16,0 0 2-16,0 0-16 16,0 0-1-16,0 0-10 15,0 0-16-15,0 1 14 0,0-1-51 16,0 1-103-16</inkml:trace>
  <inkml:trace contextRef="#ctx0" brushRef="#br0" timeOffset="1.42524E6">33597 17103 155 0,'0'0'287'0,"0"0"-163"16,0 0-51-16,0 0 12 15,0 0-26-15,0 0-29 16,-11 43 2-16,11-33 0 16,0 3-12-16,0 1-2 15,8-2-3-15,0 1-7 16,1 1 7-16,-3 2-10 0,1 0 1 15,1-1-3-15,-1-2 1 16,1-1-5-16,-1-2 2 16,-2-1-1-16,1-1 2 15,-3-1-2-15,1 1 0 16,-2 1-1-16,-1-2 1 16,-1 2 0-16,0-4 0 15,0 3 1-15,0-5 17 16,0-1-3-16,0-1 3 15,0-1-3-15,0 3-10 16,0-3 7-16,0 0-8 16,-3 0 0-16,-3 0-4 15,-1 0-9-15,-5 0-11 16,0-9-24-16,0-10-58 0,-3-3-51 16,1-3-91-1</inkml:trace>
  <inkml:trace contextRef="#ctx0" brushRef="#br0" timeOffset="1.4255E6">33645 17090 684 0,'0'0'146'0,"0"0"-28"15,0 0-36-15,0 0-17 0,0 0-38 16,0 0-10-16,69-11-6 16,-51 11-10-16,0-2-2 15,0 2-3-15,-4 0-36 16,0 0-27-16,-1 2-59 16,-5-2-90-16,-2 0-213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0:34:46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16607 5199 135 0,'0'0'363'16,"0"0"-321"0,0 0 3-16,0 0 4 0,0 0 5 15,0 0-10-15,0 0-20 16,0 0 12-16,-11-8-11 15,11 8-2-15,0 0 9 16,0 0-23-16,0 0 15 16,0 0-17-16,0 0-7 15,0 0 14-15,0 0-14 16,0 0 0-16,0 0-1 0,0 5-4 16,9 2 5-1,5 3 0-15,1-2 2 0,4 1 6 16,-2 3-8-16,0 0 0 15,0-3 0-15,-1 2 2 16,-1-1-2-16,-2 0 0 16,0-1 0-16,-4-1-3 15,-2-1 3-15,-1 2 0 16,-2-4 0-16,-1 1 2 16,0-2-2-16,0 0 0 15,0-1 1-15,-1 0 3 16,2 0-4-16,-4-2 0 15,3 1-1-15,-1 1 2 16,-2-1-2-16,3-2 1 16,-2 3-33-16,1-3-19 15,1 2-62-15,-3-2-6 0,0 0-59 16,0-2-91-16</inkml:trace>
  <inkml:trace contextRef="#ctx0" brushRef="#br0" timeOffset="395.3632">16807 5225 154 0,'0'0'222'0,"0"0"-176"15,0 0 13-15,0 0 32 16,0 0-17-16,0 0-17 0,0-17-21 15,0 17 12-15,0 0 3 16,0 0-24-16,-2 0 8 16,-5 0-19-16,-2 0-15 15,-5 8 4-15,-2 6 1 16,-5 5-6-16,0 3 2 16,-3-2 1-16,4 2 18 15,1-4-6-15,2-3-5 16,6-2 0-16,2-4-6 15,5-5-4-15,2-1 0 16,1-3 0-16,1 0-4 16,0 0 4-16,0 0-6 15,0 0-2-15,0 0-38 16,3 0-9-16,7 0 3 16,1 0-46-16,-1 0-33 0,-1 0-103 15</inkml:trace>
  <inkml:trace contextRef="#ctx0" brushRef="#br0" timeOffset="1371.6779">17037 5436 509 0,'0'0'52'15,"0"0"-19"-15,0 0 22 0,0 0-7 16,0 0-12-16,0 0-1 16,1-61-18-16,4 45 9 15,-1-1 7-15,-1 4-12 16,-2 0 10-16,1 1-22 15,-1 4 3-15,1 3 11 16,-2 2-18-16,1 3 9 16,-1 0-14-16,0 0-2 15,0 0 1-15,0 0-13 16,2 8 11-16,1 7-6 16,0 6 18-16,0 2-7 15,0 0 0-15,0-1 3 0,-1-1 1 16,1-4-4-1,1-2-2-15,-1-1 0 0,0-5 1 16,-2-1-2-16,2-3-4 16,-1 1-30-16,-1-3-24 15,-1 2-41-15,0-2-28 16,0-1-213-16</inkml:trace>
  <inkml:trace contextRef="#ctx0" brushRef="#br0" timeOffset="2039.2924">16689 5944 410 0,'0'0'43'16,"0"0"-31"-16,0 0 16 15,0 0 33-15,0 0-32 16,0 0-12-16,1 17 11 16,5-7-6-16,3 2 7 15,3 0 9-15,0-1-19 0,3 1 1 16,-1 1 18 0,-1-1-5-16,0 0-5 0,2-2-19 15,-1-3 7-15,-2 0 13 16,1 1-29-16,-4-2 9 15,0 2-7-15,1-2 4 16,-4 0-2-16,-1 1-4 16,-1-2 0-16,-2 1-1 15,-1 0 3-15,2-2-4 16,-1-3 2-16,-2 0-24 16,1-1 2-16,-1 0-32 15,0 0-37-15,0 0-59 0,0-8-237 16</inkml:trace>
  <inkml:trace contextRef="#ctx0" brushRef="#br0" timeOffset="2421.0737">16890 5946 552 0,'0'0'40'0,"0"0"-36"0,0 0 21 15,0 0 4 1,0 0-13-16,0 0 5 0,-62 51-12 16,50-36 11-16,-5 7 18 15,-1 0-15-15,-2 1 5 16,-3 4 5-16,4-4-25 15,1 0 17-15,1-4-14 16,3-2 0-16,4-7 4 16,6-5-12-16,1-3-3 15,3-2 0-15,0 0-1 16,0 0-6-16,0 0-2 16,0 0-28-16,0 0-16 15,1 0-17-15,8 0 14 16,1 0-73-16,-3 0-78 15</inkml:trace>
  <inkml:trace contextRef="#ctx0" brushRef="#br0" timeOffset="3150.9142">17154 6171 426 0,'0'0'50'0,"0"0"-48"15,0 0 68-15,0 0-4 16,0 0-29-16,0 0 4 16,9-5-1-16,-3 1-12 15,0-1 15-15,2 2-13 16,2-5-13-16,2 0-4 16,3 2-8-16,0 1-5 15,-2 2 0-15,0 3-5 0,-3 0-6 16,-4 0 11-16,0 0-6 15,-2 3 2 1,0 8 4-16,-2 5 0 0,-2 4 9 16,0 1-3-16,0 2 12 15,-6 3-14-15,-6-1-2 16,0 1 1-16,-3 3 1 16,0-3-4-16,2 2 0 15,-1-6 2-15,3-2-3 16,2-7 1-16,3-4 0 15,3-6 0-15,3-1-1 16,0-2-4-16,0 0 1 16,0 0-20-16,1 0 24 0,11 0 5 15,3 0-3 1,2-5 4-16,-1 2-3 0,0 0-3 16,2 3 0-16,0 0 2 15,1 0 5-15,-1 0-6 16,-1 0 6-1,-1 3 24-15,-2 0-24 0,0 2 14 16,0-3 18-16,-2 1-39 16,-2-2 20-16,-2-1-4 15,-5 1-13-15,0-1-1 16,-1 0-2-16,0 0-17 16,-2 3-48-16,0-1-104 15,0 1-157-15</inkml:trace>
  <inkml:trace contextRef="#ctx0" brushRef="#br0" timeOffset="4737.123">11944 4518 439 0,'0'0'60'16,"0"0"-13"-16,0 0 20 15,0 0-31-15,0 0-4 0,0 0 12 16,0 0-25-16,-19-21 5 16,19 19 9-16,-2-1-13 15,2 3 10-15,0 0-20 16,0 0-7-16,0 0-3 15,0 0 0-15,0 0-3 16,0 0 2-16,0 0-12 16,8 3 13-16,4 5-1 15,6 3 2-15,1 0-2 16,-1 2 1-16,1-1 0 16,-1 0 0-16,-1-2 4 15,-5-2-6-15,-1-2 2 0,-2-2 0 16,-4-1 0-1,-2 0 2-15,0-3-2 0,0 0 0 16,-2 0 0-16,1 0-2 16,1 0-48-16,-2 3-49 15,1-3-53-15,-2 0-189 16</inkml:trace>
  <inkml:trace contextRef="#ctx0" brushRef="#br0" timeOffset="5240.9702">12146 4488 491 0,'0'0'75'0,"0"0"-62"15,0 0 24-15,0 0 14 16,0 0-26-16,0 0-16 15,0 0-9-15,0 0-11 16,0 1 1-16,0 11 8 16,0 5 2-16,0 1 10 15,0 5-10-15,0 0 1 16,0-2-1-16,-5 1 6 16,-1-4-5-16,0-2 4 15,-3-1 4-15,2-3 19 0,-2 1-11 16,-3-4-5-16,4 1 4 15,1-1-13 1,-6-4 19-16,1 1 8 0,-2-1-17 16,-2-2 4-1,1 0-3-15,-2 2 7 0,0-5 4 16,2 1-13-16,0-1 11 16,1 0-3-16,4 0-11 15,-2 0 8-15,4-1-9 16,4-1-1-16,2 1 1 15,2 1-5-15,0-2-6 16,0 2 0-16,0 0-23 16,0-3-15-16,3 3-37 0,13 0 2 15,4 0-18 1,1 0-127-16</inkml:trace>
  <inkml:trace contextRef="#ctx0" brushRef="#br0" timeOffset="7257.4723">12298 4778 56 0,'0'0'245'16,"0"0"-168"-16,0 0-5 15,0 0-41-15,0 0 12 16,0 0 5-16,0-17-17 16,0 13 3-16,0-1-8 15,0 2-3-15,0-5 14 16,0 2-27-16,0 1 4 15,0-1 0-15,1 0-7 16,-1 1 19-16,2-1-24 16,-1 2 4-16,-1 3 12 15,0 1-17-15,0 0 6 0,0 0-7 16,0 0-8-16,0 0 5 16,0 0-8-16,0 0 10 15,0 3 1-15,0 9 0 16,0 3 11-16,0 2 8 15,2 0-16-15,-1-3 9 16,2 1-12-16,1-3 0 16,1 0 0-16,1-1-2 15,2 2-3-15,3-1-25 16,4 0-52-16,-4-4-70 16,1-3-299-16</inkml:trace>
  <inkml:trace contextRef="#ctx0" brushRef="#br0" timeOffset="7927.0879">13659 4467 252 0,'0'0'0'16,"0"0"-15"-16,0 0-113 15</inkml:trace>
  <inkml:trace contextRef="#ctx0" brushRef="#br0" timeOffset="9368.1531">13755 4649 247 0,'0'0'93'0,"0"0"-32"0,0 0 12 16,0 0 20-1,0 0-19-15,0 0-7 0,-21-50 1 16,21 44-11-16,-1 2 4 16,1 1-13-16,0 3-36 15,0 0 1-15,0 0-13 16,0 0-15-16,0 0 13 16,5 4-17-16,7 7 19 15,-1 1-1-15,4 2 3 16,-5-3-3-16,2-4 1 15,-3-1-10-15,0-2 8 16,0 0-36-16,0-4-3 16,-2 0-23-16,3 0-57 15,0-10 14-15,-3-2-58 0,-1-4-89 16</inkml:trace>
  <inkml:trace contextRef="#ctx0" brushRef="#br0" timeOffset="9793.9094">13885 4518 229 0,'0'0'203'15,"0"0"-168"-15,0 0-22 16,0 0 23-16,0 0-25 16,0 0-4-16,0 7 32 15,1 7-12-15,-1 2 9 16,0 5-2-16,0 3-7 15,0-1 6-15,0 0-29 16,0-1 4-16,-4-2 5 0,-4 0-7 16,1-1 18-1,-2-3-6-15,0-1-12 0,0-4 18 16,1-3-18-16,1-2 5 16,-2-1 9-16,3-2-16 15,-1-1 16-15,-5-2-13 16,4 2 1-16,-2-2 13 15,-2 0-21-15,3 0 9 16,-2 0-6-16,3 0 4 16,2 0-3-16,0-3-4 0,3 0 1 15,0 2-2 1,3 0 1-16,0 1-5 0,0 0-26 16,0 0-51-16,0 0-35 15,1 0-32-15,8 1 22 16,3 2-105-16</inkml:trace>
  <inkml:trace contextRef="#ctx0" brushRef="#br0" timeOffset="10769.2196">14028 4819 223 0,'0'0'129'15,"0"0"-86"-15,0 0 1 16,0 0 10-16,0 0-20 16,0 0-2-16,0 0 15 15,0 0-15-15,0 0 5 16,0 0 7-16,0-3-26 0,0 1 2 16,1-2-9-16,1-1-7 15,3 2 2-15,2-3-6 16,-1 2 0-16,0 1 0 15,-2 2-1-15,2 1-3 16,-3 0 3-16,1 0-10 16,-1 0 10-16,-1 0-9 15,1 0 10-15,0 1-4 16,0 5 7-16,-1 1-3 16,-1 0 0-16,-1 3 1 15,0 1 1-15,0-3-1 16,0 4-1-16,0-4 0 0,0-3 2 15,0-1-2 1,0 0 0-16,0-4 0 16,0 0 6-16,0 0-6 0,0 0 6 15,0 0 4-15,0 0-8 16,0 0 0-16,0 0-2 16,0 0 2-16,0 0-8 15,0 0 6-15,0 4-5 16,0 2 0-16,0 2 1 15,-3 5 4-15,-3 1 0 16,-2 0 0-16,1 1 0 16,-2-1 1-16,2 1-1 0,-5-1 3 15,3-2-1 1,0-4-2-16,0-3 0 0,2-1 0 16,2-1 12-1,2-3-4-15,2 2 7 0,1-2 0 16,0 0-14-16,0 0 5 15,0 0-6-15,0 0-1 16,0 0 0-16,0 0-5 16,0 0-1-16,0 0 1 15,1 0 2-15,8 0 4 16,6 0 0-16,-3 0 0 16,4-2-3-16,1-1 6 15,-1-1-3-15,-2 1 0 0,0 2 2 16,-3 0-2-1,2-1 0-15,-2 2 2 0,-1-1-1 16,-1 1 1-16,-5 0 0 16,1 0-2-16,-3 0 0 15,1 0-1-15,0 0-10 16,4 0-29-16,5-2-22 16,-2-6-108-16,3-1-218 15</inkml:trace>
  <inkml:trace contextRef="#ctx0" brushRef="#br0" timeOffset="11871.1471">15324 4589 434 0,'0'0'155'0,"0"0"-108"15,0 0 10-15,0 0-6 16,0 0-17-16,0 0-2 16,0-7-8-16,0 7-1 15,8 0-20-15,1 0 5 0,2 0-8 16,3 4 0-1,2 3 0-15,-2 4 2 0,0-2 1 16,2-2-4-16,-2-2 1 16,-5-2 0-16,3-3-7 15,-1 0 7-15,-5 0-11 16,3 0 1-16,-3-4 8 16,1-7-1-16,-6 1 3 15,-1 0 0-15,0 1-2 16,0-1 2-16,0 6 0 15,-5-1 0-15,0 2 0 16,-1 3-2-16,2 0 1 0,-1 0-9 16,1 0 6-1,-1 8 4-15,-1 6 0 0,2 3-2 16,-1 2 4-16,4 3-2 16,-2-1 0-16,3 4 0 15,0 0 1-15,0 0-1 16,0 3 1-16,0 1 1 15,0 0 1-15,-6-3-4 16,1 1 1-16,-3-9 0 16,2-2 2-16,-2-7-1 15,2-4 7-15,0 0 10 16,-1-5-9-16,-1 0 10 16,-1 0-9-16,-1-2-9 15,1-7 8-15,1-2-9 16,0-3 0-16,3 1-1 15,2 3 1-15,0-1-2 16,0 4-2-16,3 2-21 0,0 1 22 16,0 3-28-16,0 1-39 15,0-2-56-15,2-1-46 16,7 1-71-16</inkml:trace>
  <inkml:trace contextRef="#ctx0" brushRef="#br0" timeOffset="12575.3285">15597 4763 421 0,'0'0'106'15,"0"0"-47"-15,0 0-9 16,0 0-1-16,0 0-16 16,0 0-19-16,9-24-10 15,-3 20-2-15,-3 1-2 16,4 3 0-16,-4-2-1 16,0 2-4-16,2 0 5 15,-2 0-1-15,1 0-5 16,1 0 0-16,-1 0 5 0,-2 0-5 15,-2 2 5-15,3 0-2 16,-3 3 3-16,1-1 0 16,1 4-2-16,-2 0-1 15,0-1 2-15,0 4-1 16,0-3 1-16,0 0-1 16,-6 3 4-16,0-2 2 15,1-1-3-15,5-5-1 16,0-2-1-16,0 1-22 15,0-2 6-15,3 0 14 16,11 0 0-16,1 0 3 16,2 0-8-16,-1-6 12 15,1 1-6-15,-3 0 2 0,1 3 0 16,-5 2 4 0,-2 0-3-16,0 0 0 0,-5 0-1 15,0 0 7-15,0 5-7 16,-1 2 11-16,-2 0-2 15,0 1 17-15,0 0-3 16,0 1 11-16,0 2 28 16,-8-1-23-16,-5 0-4 15,1-2 0-15,-6-2-14 16,0-2 2-16,-2 2-15 16,3-3-4-16,4-1 0 15,2-2 2-15,7 0-12 16,1 0 6-16,1 0-39 15,2 3-23-15,0 0-96 16,0-2-90-16,0 2-243 0</inkml:trace>
  <inkml:trace contextRef="#ctx0" brushRef="#br0" timeOffset="27814.3954">21490 3275 476 0,'0'0'126'0,"0"0"-75"16,0 0-14-16,0 0 27 16,0 0 16-16,0 0-31 0,0 0-4 15,-4-1-20-15,4-1 2 16,0 1 8-16,0 1-26 15,0 0 5-15,0 0-12 16,0 0 3-16,0 0 0 16,0 0-5-16,0 0 0 15,0 0-4-15,0 0-13 16,0 4 4-16,9 10 10 16,9 3 3-16,0 1 0 15,4 3 0-15,2-2 0 16,-2 1 0-16,1-1 2 15,-1-2-3-15,-3-1 1 0,-1-5 0 16,-1-2 0-16,-7-3 0 16,-1-4 0-16,-3 0-1 15,-5-1 3-15,-1 0-2 16,0-1 0-16,0 0 1 16,0 0 2-16,0 0-3 15,0 0-16-15,0 0-23 16,0 3-68-16,-1-1-19 15,-12-2-91-15,-3 0-148 16</inkml:trace>
  <inkml:trace contextRef="#ctx0" brushRef="#br0" timeOffset="28206.1724">21698 3275 458 0,'0'0'36'0,"0"0"25"16,0 0-17-16,0 0 6 15,0 0-3-15,0 0-6 16,0 0-10-16,-76 21-12 15,61-7-13-15,-3 1 12 16,3 1-5-16,-1-2 0 0,3-2 9 16,3-1-18-1,1-2-2-15,5-1-2 0,-1-3 1 16,1-2-1-16,2 0 0 16,2-1 0-16,0-2-1 15,0 1-5-15,0 2-20 16,0-1-35-16,0 4 8 15,0-1-9-15,0 1-56 16,6 0 11-16,2-1-43 16</inkml:trace>
  <inkml:trace contextRef="#ctx0" brushRef="#br0" timeOffset="28653.4955">21950 3468 327 0,'0'0'168'0,"0"0"-112"15,0 0-11-15,0 0 21 0,0 0 9 16,0 0-32-16,10-29-2 16,-4 20-3-1,0 2-11-15,-3 0 7 0,2 1-16 16,-5 2-6-16,0 3 8 16,0 1-16-16,0 0 7 15,1 0-11-15,-1 0-2 16,0 0-1-16,3 0 3 15,0 0 0-15,4 5 3 16,-1 7 3-16,0-1-6 16,2 3 0-16,0 3 1 15,-1-1-1-15,0 4 0 16,-1 0-4-16,-1 0-4 0,-1 6-65 16,-1 0-36-1,-2 0-41-15,-1-1-141 0</inkml:trace>
  <inkml:trace contextRef="#ctx0" brushRef="#br0" timeOffset="29711.4783">21602 5456 340 0,'0'0'79'16,"0"0"-40"-16,0 0-11 0,0 0 8 16,0 0-11-16,0 0 4 15,0-14 9-15,0 13-20 16,0 1 14-16,0-2 7 15,0 2-15-15,0 0 13 16,0 0-21-16,0 0-3 16,0 0 3-16,0 0-16 15,0 0-3-15,0 0-2 16,5 0 5-16,5 7 0 16,5 0 2-16,0 1-1 15,3 1 5-15,0 2-2 16,0 0 0-16,0-2-4 0,-1 3 8 15,0-2-5-15,-4-1-2 16,-1 1-1-16,0 0 10 16,-4 0-5-1,-1-1-4-15,0-1 0 0,-4-2 5 16,0-3 0-16,0 0-6 16,-1 1 1-16,-1-1 0 15,-1-1 0-15,3-2-2 16,-1 2 1-16,-1-2-34 15,2 1-12-15,-1-1-35 16,0 0-13-16,-2 0-56 16,0 0-156-16</inkml:trace>
  <inkml:trace contextRef="#ctx0" brushRef="#br0" timeOffset="30175.2125">21860 5409 509 0,'0'0'52'15,"0"0"-31"-15,0 0 6 0,0 0-18 16,0 0-2-1,0 0-7-15,-6 8 0 0,-1 6 6 16,-7 1-1-16,2 6-5 16,-5-4 2-16,-2 3 3 15,2-1 5-15,-2-4-1 16,0 1 1-16,0 1 14 16,1-2-18-16,0-1 16 15,6-4 4-15,-3 0-14 16,6-3 9-16,-2 0-16 15,5-2 0-15,1-1 4 16,2-1-5-16,2 0-4 16,1-3 0-16,0 2 3 15,-2-2-3-15,2 0 0 16,0 0 0-16,0 0-5 0,0 0 4 16,0 3-4-16,0 2-10 15,0-1-24-15,0 3-41 16,3-6-82-16,3-1-242 15</inkml:trace>
  <inkml:trace contextRef="#ctx0" brushRef="#br0" timeOffset="32586.0542">22035 5675 419 0,'0'0'43'16,"0"0"-2"-16,0 0 10 15,0 0 1-15,0 0-2 16,0 0 0-16,1-31-2 16,1 24-24-16,-1-1 1 15,2 2-4-15,2 0-15 0,2-1 4 16,0 1-10-1,1 2 0-15,0 4-1 0,-2-2 2 16,-1 0-3-16,0 2 2 16,1 0-5-16,3 0 0 15,0 4-1-15,0 6 0 16,-2 3 4-16,-1 1-12 16,1 2 10-16,-2 1-4 15,-5 3 5-15,0-3-1 16,0 5 1-16,0-1 3 15,-7-1 0-15,-4-1 1 16,1-3-1-16,0-3 0 16,-1-3 2-16,2-3 2 15,-1-4-3-15,2-3 1 16,4 0 2-16,-1 0-1 0,0 0-3 16,5 0 0-1,0 0 1-15,0 0 0 0,0 0-1 16,0 0-6-16,0 0 2 15,0 0-19-15,8 0 23 16,8-3-1-16,-1 3 0 16,5-2 1-16,-2 2 0 15,6 0 1-15,-1 0 15 16,3 9-14-16,-4 2 13 16,-1 0-3-16,-3 0-11 15,-5 0 16-15,-1-3-15 16,-3-2 3-16,-1 2-4 15,-1-2-1-15,2 0-8 16,0-4-57-16,-1-2-66 0,-2 0-147 16</inkml:trace>
  <inkml:trace contextRef="#ctx0" brushRef="#br0" timeOffset="34226.1746">27846 2426 558 0,'0'0'80'15,"0"0"-68"-15,0 0 26 0,0 0-3 16,0 0-26-16,0 0 12 16,12 0-16-16,-3 4 20 15,1 1 34-15,5 2-35 16,0 2-6-16,3 2-6 16,-3 0-12-16,1 0 10 15,-2 0-10-15,-1-1 0 16,-2-1 0-16,-1 0-3 15,-3-1-3-15,-1 0-22 16,1-5-44-16,-4 0-6 16,1-1-28-16,-4-2-58 15,0 0-146-15</inkml:trace>
  <inkml:trace contextRef="#ctx0" brushRef="#br0" timeOffset="34631.8238">28088 2426 488 0,'0'0'66'0,"0"0"-58"16,0 0 3-16,0 0 6 15,0 0-6-15,0 0 25 16,1 11-16-16,-1 2-5 15,0 1-1-15,0 8-13 0,0 5 20 16,0-1-7-16,-9 3-3 16,-6-2 8-16,-6-2-18 15,1-1 1-15,-6-3 6 16,2-1-4-16,-3-3 26 16,3-5-9-16,2-5-3 15,4-1 11-15,3-3-22 16,5-3 4-16,4 0 3 15,2 0-12-15,2 0 17 16,1 0-18-16,1 0-1 16,0-4-7-16,0 1-28 15,0 1-8-15,0 0-39 16,8 2-39-16,6 0-41 16,-1 0-65-16</inkml:trace>
  <inkml:trace contextRef="#ctx0" brushRef="#br0" timeOffset="34991.43">28432 2713 446 0,'0'0'207'0,"0"0"-175"0,0 0-9 16,0 0 23-16,0 0 28 15,0 0-52-15,1-53 3 16,-1 50 8-16,2 3-1 16,-2 0-14-16,0 0-18 15,2 0 0-15,1 0-7 16,3 3 4-16,0 8 1 15,2 3 2-15,-2 6 0 16,-1-1-1-16,-2 4-17 16,-2 4-20-16,-1 2-29 15,0 6-48-15,0-2-25 0,-6-4-192 16</inkml:trace>
  <inkml:trace contextRef="#ctx0" brushRef="#br0" timeOffset="35695.026">27913 4322 235 0,'0'0'133'16,"0"0"-69"-16,0 0-15 15,0 0 32-15,0 0-23 16,0 0-13-16,0-14 4 15,0 14-30-15,0 0-2 16,0 0-17-16,3 0 13 16,3 5-13-16,5 7 10 15,2 5-10-15,0 0 8 0,4-1-4 16,-1 1-4-16,2 0 0 16,-1 1 2-16,0-3-3 15,0-3 1-15,-4-2-3 16,1-3-12-16,-4-3-43 15,-1-1 15-15,-3-3-51 16,-1 0-90-16</inkml:trace>
  <inkml:trace contextRef="#ctx0" brushRef="#br0" timeOffset="36104.3805">28179 4335 360 0,'0'0'263'0,"0"0"-228"15,0 0-18-15,0 0 45 16,0 0-53-16,0 0 0 16,-33 17-9-16,25-1 0 15,1 4 1-15,-2 6 15 16,0 2-12-16,-2 5 0 15,-2 1-4-15,1 0 4 0,-3-1-5 16,2-2 1-16,-1-3 0 16,-2-3 25-16,1-2-13 15,-1-4 8-15,2-6 5 16,1-7-19-16,1-2 23 16,0-4-16-16,0 0-6 15,1 0 6-15,1-1-9 16,3-8-4-16,2-4 0 15,2-1-11-15,2 5 3 16,1 1-45-16,0 5-19 16,0 3-17-16,7 0-91 15,4 0-74-15</inkml:trace>
  <inkml:trace contextRef="#ctx0" brushRef="#br0" timeOffset="37039.9415">28456 4816 271 0,'0'0'106'0,"0"0"-64"16,0 0 25-16,0 0 6 15,0 0-22-15,0 0 2 0,-1-50-28 16,1 39 6-16,5 2 8 16,3 0-18-16,1 2 17 15,4 2-33-15,2 1-2 16,1 4 3-16,1 0-6 16,-4 0 0-16,-4 9-1 15,-1 10-3-15,-5 3 3 16,-3 4 1-16,0 4 0 15,-5 0 1-15,-8 0 1 16,-5-4-2-16,0-3 0 16,3-6 6-16,3-4-7 15,0-4 1-15,5-5 0 16,2 0 0-16,2-3 2 0,3 1-2 16,0-2 0-1,0 0 4-15,0 0-6 0,0 0 2 16,0 0-17-16,0 0 6 15,3 0-7-15,8 0 18 16,5 0 0-16,1 0 3 16,0 0-3-16,3 0 0 15,-1 0 0-15,1 0-6 16,-4 0 4-16,-3 0-31 16,0 0-9-16,-3 7-12 15,-1 3-8-15,-3 2-47 16,-3 1-59-16</inkml:trace>
  <inkml:trace contextRef="#ctx0" brushRef="#br0" timeOffset="38359.257">27979 6539 118 0,'0'0'406'0,"0"0"-363"16,0 0-1-16,0 0 5 16,0-83 5-16,0 72 2 15,0 2-4-15,0 1 3 16,0 5-7-16,0 3-22 15,0 0 1-15,0 0-25 16,0 0 4-16,0 0-10 16,0 0 6-16,0 0 0 0,3 14-7 15,4 3 8-15,1-1-2 16,5 3 1-16,1-4 0 16,-1-1-4-16,2-2 4 15,1-7-5-15,-1 0 2 16,1-5-1-16,-2 0-1 15,4 0 4-15,-3-8 1 16,1-6-4-16,-2-1 5 16,-3 1-1-16,-6 1 2 15,-2 5 3-15,-3 0-5 0,0 5 8 16,0 3-7 0,0 0 16-16,0 0-16 0,0 0 0 15,0 0-1-15,0 13-5 16,0 13 3-16,0 8 2 15,0 9 0-15,11 6-4 16,5 1 4-16,0 3 0 16,2-1 0-16,-4-4 3 15,-3-2-4-15,-2-7 1 16,-3-3 0-16,-1-3 0 16,-3-8 1-16,-2-3-1 15,0 0 3-15,0-5 3 16,-7 0-4-16,-5-2-2 15,-4-4 3-15,-2-1 2 16,-6-7-4-16,-1-2-1 0,-2-1 0 16,0 0-1-1,6 0 0-15,0-9 0 0,5-3 1 16,4-2 0-16,3-3 0 16,3-1 0-16,6 1-1 15,0-2-6-15,0 1 4 16,9 0-6-16,6 1-10 15,4 0 9-15,4 3-12 16,-2 1-12-16,1 3-17 16,0 3-24-16,-3 3-1 15,-2 3-94-15,-5-1-118 16</inkml:trace>
  <inkml:trace contextRef="#ctx0" brushRef="#br0" timeOffset="38959.8755">28486 6824 576 0,'0'0'61'0,"0"0"-41"16,0 0-13-16,0 0 6 15,0 0-12-15,0 0 0 16,54-11 8-16,-43 11-3 16,0 0-6-16,-4 2 0 15,1 5 1-15,-4-1 0 16,-2 2-1-16,-2 2 0 0,0 0-1 16,0 2-10-16,0-2 11 15,-11 2-3-15,2 0 3 16,-1-2 0-16,0-1 0 15,2 1 0-15,4-3 0 16,0-1-1-16,4-2 0 16,0-2 0-16,0 1-15 15,2-3 13-15,10 0-1 16,6 0 4-16,0 0 1 16,3 0 2-16,-1 0-3 15,0 0 0-15,1 0 0 0,0 0 4 16,-5 0-3-16,0 0 0 15,-3 0 8-15,-3 11-6 16,-4 2 8-16,0 1 12 16,-5-1-11-16,-1 3 36 15,0-2 6-15,0 2-2 16,-7-2 20-16,-6 0-34 16,-3-2 1-16,0 1-19 15,3-6-9-15,0-2 6 16,5 0-17-16,2-5 0 15,0 0-1-15,0 0-27 16,-1-5-43-16,2-11-98 0,1-9-138 16</inkml:trace>
  <inkml:trace contextRef="#ctx0" brushRef="#br0" timeOffset="46854.4983">22476 3254 12 0,'0'0'120'15,"0"0"-77"-15,0 0-27 16,0 0-1-16,0 0 16 0,0 0-24 15,0 0-6 1,0 0 5-16,0-6-2 0,0 6 9 16,0 0 15-16,0 0-7 15,0 0 5-15,0 0-14 16,0 0-12-16,0 0 14 16,0 0-7-16,0 0 12 15,0 0 8-15,0 0-16 16,0 0 6-16,0 0-5 15,0 0-1-15,0 0 19 16,0 0-1-16,0 0-8 16,0 0 3-16,4-2-13 0,1 2 9 15,0 0-7-15,-1-4-12 16,4 1 18-16,0 1-15 16,1-3 1-16,2 3-5 15,4 1 5-15,-2-2-5 16,4-2 0-16,-2 1 0 15,1 0 0-15,1 1 0 16,2-2 0-16,-1 2 0 16,4-3 2-16,-1 2-2 15,3 0 0-15,-3-1 0 16,0 4-1-16,1-1 1 16,2 0 0-16,-2-1 0 15,2-1 2-15,0 1-2 0,0-2 0 16,-2 1 0-1,5-4 0-15,1-1 0 0,4 1 0 16,1-1 4 0,4 1 1-16,-2 1-6 0,1 0 1 15,0-2 0-15,-3 2 0 16,0 1 1-16,0 1-1 16,0-1 0-16,4 0 3 15,3-1-3-15,3-2 2 16,8-1-1-16,3-2 13 15,-1 1-13-15,1-1 1 16,-2 1 3-16,-3 0 0 16,-7 5-5-16,-6 1 2 15,-4 3 2-15,-4 1 6 16,-1 1-9-16,-1-2 7 0,3 2 3 16,1 0-9-16,-1 0 5 15,3 0 0-15,-1-1-6 16,2 1 21-16,0-1-22 15,0 1 2-15,1-1 10 16,4-1-6-16,4 0-6 16,2-5 0-16,5 0 0 15,0-6 9-15,0 3-5 16,0-3 0-16,0 0 1 16,1 1 0-16,1-2-5 15,-2 1 0-15,3-1 2 16,0 2 1-16,-4 1-2 15,0-2-1-15,-2 3 1 16,-6 0 4-16,-4 4-5 0,-3-2 0 16,-2 3 0-1,-2 0 0-15,-1 0 1 0,0 0-1 16,-3 2 1-16,-1-3 3 16,-3 1-4-16,5-3 0 15,2-1 0-15,3 1 7 16,5-3 5-16,3 0-3 15,0 0-7-15,1 2 1 16,5-2-3-16,0 4 0 16,4-2 4-16,-1-1 0 0,2 2-3 15,-1-1-1 1,-2-3 2-16,0-1 3 16,3 2-5-16,0-1 0 0,1 2 2 15,-2-2 5-15,-3 0-7 16,-4 4 0-16,0-2 3 15,-6 3 4-15,-2-2-7 16,-1 1 0-16,0 1 0 16,-2-1 13-16,0-1-12 15,1 1 2-15,-2-2 0 16,-1 1 0-16,-2 2-3 16,-5 2 0-16,-2 1 0 15,-2-1 1-15,-5 4-1 16,2-2 0-16,-3 0-2 15,-2 3 7-15,-2 0-7 0,-2 0 2 16,-1 0-2-16,-1 0 0 16,2 0 2-16,-2 0 0 15,-1 0-3-15,2 0 2 16,-1 0 1-16,-1 0 0 16,2 3 0-16,-2-1-4 15,3-1 4-15,-3 2 0 16,0-3 0-16,-3 0-5 15,1 0-6-15,-1 0-10 16,0 0-23-16,0 0-19 16,0 0-29-16,0 0-12 15,0 0-57-15</inkml:trace>
  <inkml:trace contextRef="#ctx0" brushRef="#br0" timeOffset="47577.085">26521 2301 176 0,'0'0'238'0,"0"0"-211"15,0 0 20-15,0 0 19 16,0 0-26-16,0 0 5 15,-7-4-5-15,7 4-13 16,0 0 14-16,0 0-11 0,0 0-1 16,0 0 1-1,0 0-29-15,0 0 10 0,0 0-11 16,0 0-4-16,0 0-1 16,9 0 10-16,4 0-5 15,5 0 8-15,7 0-5 16,1 0-3-16,4 4 0 15,4 2 2-15,0-2 1 16,1 2-3-16,-3-1 0 16,0 3 0-16,-4-4 2 15,0 5-4-15,-2-3 2 16,-5 0 0-16,-2 2 0 0,-7-7 0 16,-3 2 0-16,-5-1-1 15,-2-2 5-15,-2 0-5 16,0 1 1-1,0 4-5-15,0 0 2 0,0 2 3 16,0 3 0-16,-5 2 2 16,-8 2 4-16,-2 5-6 15,-3 3 0-15,-1 0 3 16,-4 0 5-16,3-2-8 16,-1 0 2-16,3-4 9 15,2-1 0-15,5-4-7 16,-1 0 7-16,2-3-11 15,2 0 20-15,1-1-14 0,2-1-2 16,1-1 0-16,2-2-1 16,2-3-4-16,0 0 1 15,0 0 0-15,0 0-2 16,0 0 3-16,0 0-1 16,0 0 0-16,0 0 1 15,0 2-3-15,-3 2 1 16,2 5-34-16,-4-2 19 15,1 7-54-15,-4 0-50 16,-3-3 23-16,-3-1-116 16</inkml:trace>
  <inkml:trace contextRef="#ctx0" brushRef="#br0" timeOffset="48839.1951">23898 2585 616 0,'0'0'6'0,"0"0"-6"16,0 0 3-16,0 0-3 0,0 0 0 15,-3-77 0-15,3 59 2 16,-2 3-1-16,1-1 2 16,-1 2 2-16,1 6 4 15,-1 1-9-15,2 5 12 16,-1 2-9-16,-1-2 6 16,2 2-9-16,0 0 0 15,0 0 0-15,0 0-10 16,0 4 6-16,0 9 2 15,2 8 2-15,4 7 5 16,3 2 1-16,3-3 0 16,-2 3 1-16,1-4-3 15,-3-2 1-15,-2-2-5 0,-1-2 3 16,-2-4 20 0,-2-4-20-16,1-4 0 15,-2-1 3-15,0 0-1 0,0-5-5 16,0 1 0-16,0 0-15 15,0 0 2-15,0 0-22 16,0 0-24-16,0-1-60 16,0-2-136-16</inkml:trace>
  <inkml:trace contextRef="#ctx0" brushRef="#br0" timeOffset="49133.028">24088 2606 446 0,'0'0'76'0,"0"0"-76"15,0 0 10-15,0 0 14 16,0 0-14-16,81-64 5 15,-65 56-15-15,-2 1 0 16,2 0 0-16,-1 0 1 16,-3 4-2-16,-3 2-3 15,-3 0-24-15,-1-1-7 16,1 1-18-16,-1-1-37 0,0-3-74 16</inkml:trace>
  <inkml:trace contextRef="#ctx0" brushRef="#br0" timeOffset="49762.2388">24403 2331 460 0,'0'0'49'0,"0"0"-44"15,0 0-6 1,0 0 2-16,0 0 6 0,0 0 3 16,48 90-9-16,-31-61 20 15,0 0-13-15,-2 1-2 16,0 0 0-16,-1-4-2 16,-4-4-4-16,-1-4 0 15,-5-4 2-15,-2-6-2 16,-1-5 0-16,-1-3 0 15,0 0 17-15,0 0-4 16,0 0 37-16,-1 0-45 16,-11-13 1-16,2-5-12 15,-4-5 1-15,4-1-15 16,1-2 17-16,3-2-13 16,4 3 10-16,2 0-15 0,0 3-7 15,3 2 23-15,14 1-3 16,5 1-3-16,4 2 10 15,3 1-10 1,3 1 11-16,-1 1 0 0,-1 2-1 16,0 2 1-16,-4 6 3 15,-5 0-2-15,-4 1 1 16,-7 2-2-16,-2 0 0 16,-5 2 0-16,-2 6 2 15,-1 0 17-15,0 2 2 0,0-2 12 16,0 1 16-1,-6-1-35-15,-3-1 6 0,2-2-10 16,1-1-9-16,-2-1 14 16,1 0-15-16,1 2 0 15,2-4-1-15,-1 4-44 16,-1 1-41-16,0-1-54 16,-3 1-162-16</inkml:trace>
  <inkml:trace contextRef="#ctx0" brushRef="#br0" timeOffset="58732.2856">28171 4523 261 0,'0'0'72'16,"0"0"-39"-16,0 0-1 16,0 0-2-16,0 0-4 15,0 0-17-15,0 0 19 16,-1 0-1-16,1 0 2 16,-2 0 7-16,2 0-32 15,0 0-1-15,0 0-3 16,0 0-4-16,0 0-1 15,0 0-1-15,-1 0-20 16,-1 0 17-16,1 1-16 0,1 4-7 16,-2 2-10-1,2-1-47-15,0-2-50 0</inkml:trace>
  <inkml:trace contextRef="#ctx0" brushRef="#br0" timeOffset="60452.573">28662 4215 148 0,'0'0'8'0,"0"0"-8"15,0 0 16-15,0 0-8 16,0 0 34-16,0 0 30 16,-47-59-13-16,37 49-29 15,1 1 23-15,0-1-19 16,-1 1-28-16,-1 1-6 16,-2 1 2-16,-2 0-5 15,0-1 3-15,-4 4 0 16,-2-2 3-16,-2 2-3 15,0-2 0-15,-4 2 1 0,1-1 1 16,0 1-4 0,-3 0 2-16,1 1 0 0,-2 2 15 15,0-1-6-15,4-1-4 16,-3 3 19-16,0 0-22 16,1 0 11-16,1 0-7 15,2 0 15-15,0 0 7 16,0 0-26-16,-1 6-2 15,4 5 3-15,-2 0 3 16,0 3-6-16,-3 0 0 16,0 1 1-16,2 1 8 15,-4 1 0-15,3 0 7 16,0 0-4-16,1 0-6 0,1 1 6 16,3-1-8-16,0 1 4 15,2 0 4-15,1 0-11 16,0 4 0-16,3 0 6 15,0 1-3-15,2 2-4 16,0 2 0-16,-1 0 0 16,2 2 4-16,3-1-1 15,0 4-3-15,1 2 0 16,1 3 3-16,1 3-3 16,3 4 0-16,3 2 0 15,0 1 0-15,0 0 0 16,0-2 0-16,0 0 2 15,9-2 1-15,5-1-3 16,-2-1 0-16,4 5 0 0,-1-3 7 16,0-2-7-16,0-9 0 15,-4-10 0-15,0-6 4 16,-2-2-4-16,6 3 13 16,3 3 2-16,9 0 16 15,4 1-25-15,5-4 4 16,4-5 10-16,2-2-13 15,-2-7 21-15,0 0-20 16,-2-3-5-16,-2 0 5 16,-2 0-7-16,2 0 14 15,-2 0-11-15,-1 0 3 0,-2-6-7 16,-1 1 4 0,1-1 4-16,-1 0-7 15,0 2-1-15,-2 0 0 0,-4 2-1 16,0 1 2-16,-2 1-3 15,1-1 1 1,-2-2 1-16,3-1-1 0,1-1 1 16,2-1 0-16,-2-2 0 15,1-1 2-15,1-2-2 16,-2-3 0-16,0-1 0 16,-3-2 1-16,0-5 1 15,0-2-2-15,0-2 0 16,-1-3 1-16,-3 3-2 15,1-4 1-15,-4 3 0 16,0-3-1-16,-1-2 2 0,-4 3-1 16,-1-5 0-16,-3-1 7 15,0-3-7-15,-1-3 1 16,3-1-1-16,-2-3 18 16,-1 1-16-16,1-1-2 15,-3 8 7-15,0 3-3 16,-3 1-4-16,0 3 5 15,0-4-5-15,-5 4 17 16,-4-1-13-16,-3 1-3 16,-3 2-1-16,-3 0 4 15,-3 1-9-15,-2 0 3 16,-6 2 0-16,-2 0-5 0,-5 3 2 16,0 7-6-1,-4 3-10-15,3 7-16 0,6 5 9 16,2 0-7-16,8 0-42 15,3 10 1-15,6 2-45 16,7-4-144-16</inkml:trace>
  <inkml:trace contextRef="#ctx0" brushRef="#br0" timeOffset="61118.1878">29214 4361 515 0,'0'0'77'15,"0"0"-28"-15,0 0-8 16,0 0 31-16,0 0-13 15,0 0-8-15,0 0-7 16,7-9-27-16,-5 9 5 16,2-2-22-16,5 2 5 15,4 0-6-15,2 0 1 16,2 0 0-16,1 0-2 16,-2 7-2-16,-1 2 2 15,-2 2-1-15,-2 0-18 16,-5-1 20-16,-1 1-8 15,-2 2-2-15,-1 2 11 16,-2 4-21-16,0 0 18 0,-5 1 2 16,-6-3 0-16,2 2-3 15,-3 0 4-15,3-4 0 16,2-1-2-16,-2-1 6 16,6-4-5-16,-2 0 1 15,4-2 0-15,1-1-4 16,-2-1 4-16,2 0 0 15,0 0 0-15,0 0-2 16,0 0 1-16,0 2-1 16,0 0-31-16,3 2 10 15,5 5-45-15,1 0-65 16,-2 2-87-16</inkml:trace>
  <inkml:trace contextRef="#ctx0" brushRef="#br0" timeOffset="61275.099">29399 4933 681 0,'0'0'120'0,"0"0"-91"16,0 0 1-16,0 0 9 16,0 0-39-16,0 0-143 15,0 7-28-15</inkml:trace>
  <inkml:trace contextRef="#ctx0" brushRef="#br0" timeOffset="67230.3005">22521 3638 142 0,'0'0'49'0,"0"0"-48"16,0 0-1-16,0 0-7 16,0 0-34-16,0 0 23 15,0 0-76-15</inkml:trace>
  <inkml:trace contextRef="#ctx0" brushRef="#br0" timeOffset="69515.465">22500 3545 255 0,'0'0'113'16,"0"0"-77"-16,0 0 19 0,0 0 5 15,0 0-13-15,0 0 0 16,0 0-16-16,0 0 10 15,0 0 6-15,0 0-22 16,0 0 9-16,0-2-6 16,0 2-17-16,0-1 20 15,0 1-14-15,0 0-1 16,0 0 7-16,0-2-20 16,0 2 1-16,0 0-4 15,0 0 6-15,0 0-5 16,0 0 5-16,0 0-5 15,0 0 1-15,0 0 0 16,0 0-2-16,0 0 0 0,0 0 0 16,0 0-2-16,0-1 2 15,0 1 0-15,0 0-4 16,0 0 4-16,0 0 0 16,0 0 0-16,0 0-8 15,0 0 2-15,0 0 5 16,0 0 1-16,0 0-8 15,0 0 5-15,0 0 3 16,0 0 0-16,2 0 2 16,-1 0-2-16,1 0 0 15,-1 0 0-15,-1 0 0 16,0 0 3-16,0 0-3 0,0 0 0 16,0 0 2-16,0 0-2 15,0 0 0-15,0 0 0 16,0 0 3-16,0 0-1 15,0 0-2-15,0 0 0 16,0 0 8-16,0 0-9 16,0 0 1-16,0 0 0 15,0 0-1-15,0 0 2 16,0 0-1-16,0 0 0 16,0 0-8-16,0 0 6 15,0 0-7-15,0 0-17 16,0 0 13-16,0 0-27 15,0 0 3-15,0 0 3 16,0 0-8-16,0 0 20 16,0 0-5-16,0 0 16 0,0 0 3 15,0 0 11-15,0 0-3 16,0 0 0-16,0 0 5 16,0 0-5-16,0 0 0 15,0 0 0-15,2-5 0 16,2 1 0-16,-1-1 0 15,0 0 0-15,-2 2 2 16,1-1-2-16,-1 3 0 16,-1-1 0-16,0 2 15 15,0 0-8-15,0 0 15 0,0 0-1 16,0 0-8 0,0 0 22-16,0-1-16 0,0 1-15 15,0 0 3-15,0 0-6 16,0 0-1-16,0 0 0 15,0 0-7-15,0 0 3 16,0 0 3-16,2 0-7 16,3 0 3-16,-1 0-2 15,6 0 7-15,1 3 0 16,-1 2 4-16,4 1-4 16,-2 2 0-16,4 1 0 15,-1-3-1-15,3 5 2 16,0-4-1-16,4 4 0 15,2-2 5-15,1 2 0 16,2-2-5-16,-1-1 2 0,2 1 6 16,-1 2-7-16,1-2-1 15,0 0 0 1,1 3 7-16,-1-3-7 0,0 0 0 16,4-2 0-16,-2-2 2 15,2 3 0-15,4-1-2 16,-1-1 0-16,3 2 5 15,-2-2-6-15,0 2 1 16,0-1 0-16,0-2-1 16,2 0 2-16,-2-1-1 15,1-1 0-15,-1 1 4 16,0 0-6-16,-1 3 2 16,0-1 0-16,-2 2-2 0,-3 1 2 15,1-1 0-15,0 1 0 16,2 2 4-16,1 1-4 15,1-1 0-15,2 0 0 16,3-3 0-16,-2 3 1 16,2-4-1-16,-2 0 0 15,1 1 5-15,-1-2-5 16,-2 4 0-16,0-2 2 16,-1 2-1-16,-1 1 2 15,1 0-3-15,1 0 0 16,1 1 6-16,6-2-6 15,2 0 0-15,2 0 1 16,1-2 10-16,1 3-7 16,0-1 3-16,-2 2 5 0,2 0-11 15,-2 0 4-15,0-1-5 16,1 2 4-16,-2-1 0 16,1 2-1-16,0 2 1 15,2 0 2-15,1-1 1 16,0-1-1-16,4 1-2 15,-2 0 0-15,3-1 7 16,2 1-11-16,-3-1 8 16,-1 2-4-16,0-2 4 15,2-1-2-15,2-1-6 16,-1 3 4-16,4-4 0 16,-7 0-4-16,0 2 0 15,-4-3-1-15,-3 0 6 16,3 1-8-16,1 0 3 15,-4-2 0-15,0-1 0 16,-4-1 1-16,-3 1-1 0,-2 1 0 16,-3-2 3-16,-4 1-4 15,-2-2 1-15,-6 0 0 16,-2-1-2-16,-5 0 2 16,-6-2 0-16,-1-1 0 15,-2 2 5-15,2-4-7 16,0 4 2-16,-1-2 0 15,3 1-1-15,1 0 1 16,1 0 0-16,6-1 1 0,2 3 1 16,5-1-3-1,3 2 1-15,2-1 0 0,-2 1-1 16,-1 0 1 0,-5-2 0-16,-3 4 0 0,-2-5 3 15,-6 1-5-15,-1 1 2 16,-5-3 0-16,-2 1-2 15,-2-3 3-15,2 0-1 16,0 0 0-16,0 0 2 16,3 0-2-16,1 2 0 15,1-1 0-15,4-1-1 16,1 1 1-16,-2-1 0 16,1 2 0-16,0-1 3 0,-3-1-4 15,0 2 1 1,2-2 0-16,-1 3-3 0,0-3 3 15,0 2-4-15,-4 0 0 16,2-1-39-16,-4 1 4 16,2-2-14-16,-4 1-18 15,1-1 24-15,0 0-16 16,3 0-20-16,-2 0 4 16,-1-6-56-16,-3-5-7 15</inkml:trace>
  <inkml:trace contextRef="#ctx0" brushRef="#br0" timeOffset="70080.1459">26805 4461 160 0,'0'0'84'15,"0"0"-9"-15,0 0-51 0,0 0 25 16,0 0 18-16,0 0-17 16,0 0 7-16,-61-47-10 15,59 45-10-15,2 2 27 16,0 0-28-16,0 0-19 15,0 0-16-15,0 0-1 16,0 0-1-16,0 0-2 16,0 0 2-16,0 0 1 15,11 2 5-15,2 5 6 16,1 1-6-16,5 0 0 16,-3 1-5-16,7 3 5 15,-1-4-4-15,0 4 14 0,1-3-15 16,-1 1 2-1,2 2 2-15,-6-4-1 0,1 1-4 16,-4 0 1 0,-3-1 0-16,-4 2 1 0,-2-1 0 15,-2 2-1-15,-3 0 7 16,2 1-1-16,-3 1-8 16,0-2 2-16,0-1 0 15,0 0 20-15,0-2-6 16,-7 4 7-16,-3-1 15 15,-4 1-20-15,-1-2 4 16,2-3-6-16,0-2-13 0,0 2 23 16,0-3-16-1,3-2 1-15,-2 2-4 0,0-2 0 16,6-1-5-16,0 3 0 16,0-4 0-16,3 1-8 15,-3 3 8-15,3-3-18 16,0 2 3-16,0 1-37 15,-2 0-35-15,-2 1-38 16,-2-5-39-16,-6 0-252 16</inkml:trace>
  <inkml:trace contextRef="#ctx0" brushRef="#br0" timeOffset="71593.073">24451 3596 239 0,'0'0'292'0,"0"0"-255"16,0 0-11-16,0 0 15 15,0 0-7-15,0 0 9 16,0-1-10-16,0 1-16 0,0 0 10 16,0 0-22-1,3 0 5-15,-2 0-10 0,2 0-18 16,3 0 18-16,5 11 0 15,5 9 1-15,1 2 1 16,-1 1 1-16,1 2-3 16,-4-4 0-16,-2 0 1 15,-4 0-2-15,0-3 1 16,-4-1 0-16,0-1 1 16,0-2-1-16,-1-1 0 15,1-2 0-15,-2-4 1 16,-1-2-3-16,2-2 2 15,-2-3 0-15,0 3 3 16,0-3 4-16,0 0-7 16,0 0 0-16,0 0 3 0,0 0 12 15,0 0-10-15,0 0 0 16,0 0-2-16,0-7 1 16,0 1-4-16,0 1 0 15,0-4 2-15,0 0 9 16,-2-4-11-16,1-2 1 15,-2-3 0-15,3-3 0 16,-2-3-1-16,1-2 0 16,1 1 3-16,0-1-4 15,0-1 1-15,0 4 0 16,1 3 0-16,7-1 1 16,2 5-1-16,2-2 0 15,-1 6-4-15,2 1-2 16,-2 3 6-16,2 2 0 15,0 1 0-15,2 2-3 0,2 2 3 16,-4 1-1-16,3 0-5 16,-3 0 0-16,1 0 6 15,-2 0 0-15,0 4 0 16,0 1-2-16,-3 2 2 16,1 0-1-16,-1 2-1 15,-2-1-2-15,-3 0 4 16,-1-1 0-16,-3 3-2 15,0-2-4-15,0 1 6 16,0 0 0-16,0 1 1 0,-7-3 3 16,-6 3 3-16,0-5 5 15,0-1 14-15,-2 3-24 16,3-4 15-16,0 0-16 16,2 0 8-16,4-3-4 15,2 0-3-15,3 1-2 16,1-1 2-16,0 0-2 15,0 0-8-15,0 0-29 16,0 3-66-16,1 2-39 16,9 0 7-16,-2-1-104 15</inkml:trace>
  <inkml:trace contextRef="#ctx0" brushRef="#br0" timeOffset="80707.6276">22743 5586 248 0,'0'0'50'16,"0"0"26"-16,0 0-28 16,0 0-17-16,0 0 7 15,0 0-29-15,0 0 5 0,0-21 13 16,0 17-17-16,0 0 7 15,0-2-5-15,5 2-11 16,0-1 4-16,2 0-5 16,2-1 0-16,1 0 0 15,2-1 1-15,0 2-2 16,1-2 1-16,-1 0-1 16,2-1-1-16,1 1 2 15,-2-2 0-15,5-1-2 16,1 0 3-16,1 0-3 15,5-1 1-15,2-3 1 16,3-2-4-16,4-1 4 0,7-1 0 16,0-5-2-16,2-1 1 15,3-1-1-15,-4-1 2 16,-1-3 0-16,-1 3-2 16,-3-2 3-16,1 3-1 15,-3 0 0-15,2 3 1 16,-2 1-3-16,-2 1 2 15,-4-2 0-15,0 3 0 16,-4-2 0-16,-2 1 0 16,-4 3 1-16,0 0 4 15,-4 3-6-15,2-3 1 16,-2-2 0-16,2 1 0 16,3-1 0-16,-1-3 0 15,4-3 2-15,2 0 2 16,1-1-4-16,2 1 0 0,-1-2 2 15,-1 4-2-15,-2 0 0 16,0 4 0-16,-4 2 0 16,-1 1 4-16,2 2-4 15,-6-3 0-15,1 4 0 16,-1 0 2-16,-2-4-1 16,2 2 1-16,2-2 11 15,-4 2-3-15,3-2 5 16,1-2-9-16,2 0-6 15,5-2 12-15,0-1-10 16,5 0 1-16,-1 2 1 16,-1-1 0-16,-2 4-4 15,-1-2 1-15,-3 2 4 0,-2 0 4 16,2 2-9-16,-4 0 0 16,-1 0 4-16,0 3-2 15,1-3-4-15,-1 3 2 16,5-3 0-16,0-2 1 15,-1-2-1-15,3-1 0 16,-1-1-1-16,2 1 3 16,2-1-2-16,-4 0 0 15,4 1 1-15,-1-2-2 16,-1 2 1-16,1 1 0 16,-4 1 0-16,1 1 2 15,2 1-3-15,-2-4 1 16,1 1 0-16,-1 2-1 15,-1-1 2-15,-1 0-1 0,2 1 0 16,2-2 4-16,-1 2-5 16,0-1 1-16,3-3-2 15,-4-1 2-15,-2 5 2 16,-3-2-2-16,1 2 0 16,-3 0 2-16,1 0-2 15,-2 0 0-15,2 2 0 16,1 0 2-16,2-4-1 15,0 1-1-15,1 0 15 16,-1 0-11-16,-1 2-4 16,-3-1 0-16,3 0 2 0,0 3 10 15,3-5-5-15,1 1-5 16,0 0 14 0,4-2-11-16,1 1-5 15,-2 1 0-15,2-1 3 0,1 0 0 16,0 2-3-16,-1 0 10 15,-3 0-9-15,2 0 6 16,-4 1-8-16,2-2 1 16,-2 1 0-16,-2 2 9 15,-1 2-9-15,-3-2 0 16,4 2 8-16,-4 0-6 16,4-3-2-16,-3 2 0 15,1 2 1-15,2 1 8 0,-1-3-5 16,-1-1-1-16,3 2-2 15,-2 1 6-15,1 2-9 16,-3 2 2-16,-1-1 0 16,-2 2 1-16,-2-1-1 15,0 1 0-15,2 1-1 16,-5 2 4-16,1-3-5 16,-6 7 2-16,-2-2 0 15,-1 2-1-15,-1 0 1 16,0 0 0-16,0 0-1 15,0 0-20-15,0 0 7 16,0 0-6-16,-6 0 4 16,-10 5 0-16,-5 6 10 0,0 2-7 15,-3-1 3-15,-1-1-5 16,-2 2 9-16,4-2-4 16,0-1 1-16,1-2 5 15,-1 1 6-15,1-1-2 16,5-3 2-16,3 0 2 15,3-3-4-15,4 1 0 16,1-2 0-16,0-1 0 16,4 0 2-16,2 0-1 15,0 0 12-15,0 0-11 16,0 0-4-16,0 0 1 0,0 0-3 16,0 0-1-1,2 0 8-15,11 0-3 16,5-6 6-16,8-7-1 15,0-1-5-15,3 0 0 0,-1 0 0 16,2 0 1-16,-2 0 1 16,0 3-1-16,-2 0 5 15,-5 0-1-15,0 3-5 16,-5 4 0-16,-6-1 7 16,-2 3-3-16,1-1-2 15,-3 2 2-15,0-1 1 16,-2 2-2-16,-1 0-3 15,2 0 0-15,-1 0 2 16,2-1 1-16,-1 1-3 16,-2 0 0-16,1 0 0 15,-1 0 1-15,-1 0-1 16,2 0 0-16,-1 0 0 0,1 1 3 16,-1 4-3-16,-1 0 4 15,-2 4 16-15,0 2-16 16,0 1 21-16,0 5-8 15,0 4-11-15,-13 2 19 16,-2 5 5-16,-3-1 2 16,-2-1-7-16,-2-2-22 15,3-3 15-15,2-4-15 16,5-3 8-16,5-4-10 16,4-6-1-16,1-1 0 15,2-3 1-15,0 0 2 16,0 0-3-16,0 0 0 0,0 0-24 15,0 2-16-15,-6 5-79 16,-7 3-55-16,-14 1-35 16</inkml:trace>
  <inkml:trace contextRef="#ctx0" brushRef="#br0" timeOffset="81805.2447">23702 4580 237 0,'0'0'11'0,"0"0"2"15,0 0 8-15,0 0 4 16,0 0 7-16,0 0-1 16,-41-10-10-16,36 10 18 15,-1 0-17-15,0 0-7 16,2 0 14-16,-3 4-16 16,0 4 12-16,1-1 1 0,-1 0-18 15,2 1 20-15,1 1-15 16,0 2-5-16,1-3 11 15,3 2-17-15,0-3-1 16,0 1-1-16,0 0 3 16,7 2-3-16,2-3 4 15,-2-1-4-15,4 2 9 16,2-4-6-16,-1 1-3 16,1 0 0-16,1-3 6 15,1-2-4-15,-2 0 6 16,4 0 4-16,-1-7 18 15,-1 0-27-15,-2-3 5 16,1 0 2-16,-2-3-8 16,-2-1 13-16,0 0-8 15,0 1-5-15,-6 0 26 0,-1 2-13 16,-1-3 13-16,-2-2-18 16,0-1 0-16,0-1-5 15,-2 3 10-15,-4 1 2 16,-3 0-7-16,-1 3-3 15,-1 1 0-15,-1 3-1 16,-3 2 3-16,2 2-11 16,-5 1 2-16,-1 2 0 15,1 0 1-15,-6 7-1 16,0 10 0-16,1 3 0 16,1 5-33-16,2 2 7 15,3 3-33-15,1 3-14 16,4 8-7-16,0-2-90 15,1 0-180-15</inkml:trace>
  <inkml:trace contextRef="#ctx0" brushRef="#br0" timeOffset="85446.068">22849 3681 151 0,'0'0'53'0,"0"0"-53"16,0 0-11-16,0 0 9 15,0 0-4-15,0 0-15 16,0 0 8-16,12 7 11 15,-10-4-2-15,1-2-2 16,-2-1-69-16</inkml:trace>
  <inkml:trace contextRef="#ctx0" brushRef="#br0" timeOffset="86032.2981">22849 3681 130 0,'-5'9'13'0,"5"-8"-9"15,3 0-2-15,1-1 2 0,0 0-3 16,2 1 1-16,-1-1-2 16,-2 3 0-16,2-3 0 15,-2 4 1-15,0-3 2 16,0-1-4-16,-1 0 1 16,-1 0 0-16,-1 0 0 15,2 1 0-15,-2-1 0 16,0 0 4-16,1 0 19 15,1 0-4-15,-1 0-8 16,1 0 5-16,-1 2 15 16,1-2 13-16,0 0-11 15,1 0-2-15,1 1-8 16,0 2 3-16,2-1-14 16,0 4-5-16,0-1 7 15,1 1-2-15,-1-1 6 0,2 2 13 16,1 3-17-16,0 0 6 15,0 2-12-15,3 0-6 16,1-1 5-16,1 2-6 16,0-3-1-16,0 0 0 15,2-5-1-15,1-2-8 16,4-1-22-16,1-2-14 16,2 0 12-16,0 0-30 15,-2 0-74-15,-3 0-23 16</inkml:trace>
  <inkml:trace contextRef="#ctx0" brushRef="#br0" timeOffset="86258.1681">23308 3867 38 0,'0'0'40'16,"0"0"13"-16,0 0-5 15,0 0 6-15,0 0-11 16,0 0 9-16,54 18-25 15,-40-14 24-15,0 3-21 16,2 2-30-16,1 0 0 16,3 2-3-16,2 2-7 15,0 2-58-15,-2-4-84 16,-1 0 40-16,-1-5 112 0,-4 2-10 16</inkml:trace>
  <inkml:trace contextRef="#ctx0" brushRef="#br0" timeOffset="86511.2695">23744 4030 57 0,'0'0'79'0,"0"0"-11"16,0 0-9-16,0 0 23 15,0 0-37-15,0 0-19 0,35 49-5 16,-25-40-13-1,0 3-3-15,4 0-5 0,2-1 0 16,2 3-2-16,0-2-14 16,1-1-31-16,-1 3-45 15,0 0 81-15,-4 0 9 16,-4 1-59-16,-4 0-10 16,-2 0 41-16</inkml:trace>
  <inkml:trace contextRef="#ctx0" brushRef="#br0" timeOffset="86723.1471">24091 4392 110 0,'0'0'46'0,"0"0"-40"0,0 0 29 15,0 0-31-15,0 0-2 16,0 0 6-16,32 51-7 15,-26-33-1-15,1-1 0 16,4 2-13-16,1-2-4 16,1-3 16-16,3-4-118 15</inkml:trace>
  <inkml:trace contextRef="#ctx0" brushRef="#br0" timeOffset="86940.6695">24380 4651 85 0,'0'0'63'0,"0"0"-6"16,0 0-51-16,0 0-6 16,31 84-54-16,-22-70 32 15,1-2-37-15,-4 2 59 16,6-2 13-16,0-4-13 15,-1 1-7-15,2-3-74 16</inkml:trace>
  <inkml:trace contextRef="#ctx0" brushRef="#br0" timeOffset="87160.5431">24705 5012 236 0,'0'0'72'0,"0"0"-4"16,0 0-11-16,0 0-36 16,0 0 8-16,86 78-20 15,-69-64-6-15,3 0 1 16,1 0-3-16,2 0-2 16,1 0-12-16,-2 0-40 15,0 0-49-15,-2-3-154 16</inkml:trace>
  <inkml:trace contextRef="#ctx0" brushRef="#br0" timeOffset="87389.4117">25164 5387 232 0,'0'0'79'15,"0"0"-18"-15,0 0-39 16,0 0 8-16,0 0-28 15,93 39-1-15,-74-31-1 16,-3 0 0-16,4 0 2 16,-2 3-2-16,1-2 0 15,0 2 0-15,-1 2-20 16,2-1-13-16,-1 2-55 0,-2 1-21 16,2 0-31-1</inkml:trace>
  <inkml:trace contextRef="#ctx0" brushRef="#br0" timeOffset="87607.2894">25647 5695 88 0,'0'0'59'0,"0"0"7"15,0 0-36-15,93 46 32 16,-69-35-10-16,-2-3-15 16,4 0-9-16,0-2-24 15,0 2 2-15,-3 2-2 16,1-3-1-16,-3 3-5 15,0-1 2-15,-2 1-2 16,0 0-4-16,-2-1-3 0,0 1-23 16,-1 0-11-16,1-2-64 15,0-2-21-15</inkml:trace>
  <inkml:trace contextRef="#ctx0" brushRef="#br0" timeOffset="87877.1359">26313 5975 296 0,'0'0'63'0,"0"0"-41"15,0 0 25-15,0 0-13 0,80 54-18 16,-59-40 4-16,0 0 11 16,1 1-9-1,1-3-3-15,1 3-16 16,-2-1 0-16,0 0-3 0,-1 1 0 15,-2 0-1-15,1-1 1 16,-4 0 0-16,-1-1 0 16,-1 1-6-16,-2-1-16 15,1 0-14-15,-2-2-33 16,-4-2-30-16,0-1-108 16</inkml:trace>
  <inkml:trace contextRef="#ctx0" brushRef="#br0" timeOffset="88642.2264">26669 6042 413 0,'0'0'57'0,"0"0"-35"0,0 0 30 16,0 0-29-1,0 0-11-15,0 0-12 0,1-1 0 16,8 1 8-16,1 2-5 15,0 5 4-15,0 0 17 16,1 3-22-16,-2 0 9 16,3 2-6-16,-3 0 1 15,2 0 0-15,1 0-6 16,1 0 0-16,0-1 2 16,-1-2 1-16,1 2-3 15,-2-3 0-15,-1 1 0 16,3-1 0-16,-3 1 0 15,3-1 0-15,-3 3-1 16,1 0 3-16,2-2-2 0,-4 1 0 16,-3-2 0-16,3-1-2 15,-2-2 2-15,-2-1 0 16,-1-1 1-16,-4-1 1 16,0 0-2-16,0-1 1 15,0-1 0-15,0 0 32 16,0 0-20-16,0 0-13 15,0 2 0-15,0 0 8 16,0 2-8-16,-12 0 0 16,-4 1 5-16,-6 2 2 15,-2-4-2-15,-5 0 8 0,0 3 8 16,-3-1-15 0,2-1 11-16,1 2 12 0,3 1-29 15,3-2 22 1,3-1-22-16,5-1 1 0,6-1 14 15,2 0-9-15,2-1-6 16,4-1 0-16,-1 2-10 16,2-2 7-16,0 0-14 15,0 0-23-15,0 3-1 16,0 1-30-16,0 3 38 16,0 0-40-16,0-2-93 15</inkml:trace>
  <inkml:trace contextRef="#ctx0" brushRef="#br0" timeOffset="89997.0944">26402 5559 302 0,'0'0'206'15,"0"0"-172"-15,0 0-27 16,0 0 0-16,0 0 9 0,0 0 8 16,0 0-20-1,-27 84 3-15,27-68-3 0,0-2 2 16,0 0 19-16,5-1-17 15,2-1-3-15,3 0 9 16,0-1-10-16,-1-1-4 16,2-1 0-16,-2 0 2 15,2-2-3-15,-1-2 1 16,-1-1 0-16,-1-1 7 16,1-3-4-16,2 0 15 15,0 0 16-15,2-3-28 16,1-8 19-16,1-2-8 15,-3 3-5-15,-2-3 31 16,-1 0-27-16,-5 1 2 0,1-2 19 16,-5 0-25-16,0 1 22 15,0-4-19-15,0 2-14 16,-6 1 8-16,-10-3-9 16,-2 0 0-16,-5 2 0 15,-2 3 3-15,1 3-3 16,2 1 3-16,4 6 0 15,2 2 1-15,2 0-4 16,-1 2-3-16,2 15-15 16,1 5-39-16,-2 6-26 15,7 2-25-15,4 1-2 16,3-1-36-16,0-1-98 16</inkml:trace>
  <inkml:trace contextRef="#ctx0" brushRef="#br0" timeOffset="110397.6172">23029 5673 304 0,'0'0'262'16,"0"0"-262"-16,0 0 1 16,0 0 26-16,0 0 22 15,0 0-4-15,0 0-10 0,50-52-19 16,-38 44 7-16,-2-1-13 15,1 0-9-15,2 0 12 16,-1 1-12-16,3 0 1 16,-3 0-2-16,3 0 0 15,0 4-1-15,2-1-1 16,2 2 1-16,4-1-3 16,4 0 4-16,4 0 0 15,5-1-4-15,9-4-5 16,7 1 8-16,7-4 1 15,2-2-18-15,0 2 14 16,-6-2 3-16,-3 2 1 16,-5 2 1-16,-6 0 4 15,-2 2-7-15,-5-1 2 16,1-1 0-16,-1 0-2 16,-1 1 2-16,4-3 0 15,0-1 6-15,1 1-1 0,-1-2 0 16,3 0-2-16,0 0-3 15,6-1 10-15,2 2-6 16,3 1-4-16,-2 0 4 16,-1 3-4-16,-6-1 0 15,1 0 0-15,-3-1 1 16,-1 0 1-16,1-1-2 16,1-4 0-16,-2 1 5 15,2 0 1-15,1-2-6 0,-2 5 0 16,0 1 5-16,-4 1-5 15,-4 0 0-15,-1 2 0 16,-3 1 4-16,1-2-4 16,-1 1 0-16,-3-2 0 15,-1 3 4-15,-1-2-1 16,3 2-2-16,1-1-1 16,5-1 7-16,3-1-3 15,6-1-4-15,2 0 0 16,2-2 0-16,1 1-1 15,0-2 1-15,0 5 0 16,-1-1 1-16,0 2 2 16,-9-1-3-16,-7 4 0 15,-3 2 0-15,-13 0-3 0,1 2 3 16,-4-1 0-16,-1 2 0 16,1-1 2-16,-2 1-4 15,-2 0 2-15,-1-2 0 16,2 2 1-16,-3 0-1 15,1 0 0-15,-1 0 1 16,1-1 1-16,-2 0-2 16,1-2 0-16,2 3 0 15,2-3-1-15,1 0 2 16,1 0-1-16,3 0 0 16,1-2-1-16,-1 2 1 15,-2-1-3-15,-2 2-9 16,0-1 10-16,-3 3-9 0,-3 0-12 15,0-2 3-15,0 2-5 16,-3 0 19-16,0 0-10 16,1-2 10-16,-1 2 3 15,2 0 3-15,1-3 0 16,2 0-5-16,3-1 3 16,-1 1-8-16,4 1-9 15,1-3 5-15,-2 1 12 16,2 0 2-16,-3 0 0 15,0-1-3-15,3 1 2 16,1 0 1-16,8-3 1 16,3-1 3-16,6 2 20 0,3 1-9 15,-2-1-8 1,2 3 7-16,-3-5-10 0,-2 4 8 16,-5-1-8-16,-4 0-1 15,-7 2 10-15,-3-2-2 16,-5 3 4-16,-2 1 9 15,-2 1-16-15,0 0 8 16,0 0-16-16,0 0-4 16,0 0 4-16,0 0 0 15,0 0-19-15,-8 0-23 16,-5 0-53-16,-1 3 1 16,-3 3 22-16,-4-2-95 0,-2-1-86 15</inkml:trace>
  <inkml:trace contextRef="#ctx0" brushRef="#br0" timeOffset="111058.2389">25910 4710 309 0,'0'0'65'16,"0"0"-38"-16,0 0 40 16,0 0 9-16,0 0 3 15,0 0-6-15,-29-10-62 0,29 8-10 16,3-1 1 0,11-1 0-16,7 1 20 0,1 1-14 15,2-2 3-15,3 1-4 16,1 2-3-16,4-2 3 15,1 2 0-15,-4-2-2 16,3 3 0-16,-4 0-5 16,0 0 1-16,-2 0 5 15,-4 0-1-15,-4 0-5 16,-3 0 0-16,-3 0 3 16,-2 0-4-16,-2 0 1 15,-1 0 0-15,1 0 4 16,-1 0-4-16,0 0 0 15,-2 0 0-15,-1 3-3 0,-1-2-3 16,0 3 6-16,-1-3 0 16,-2 4-2-16,0 1 2 15,0 1 0-15,0 2 0 16,0 1 5-16,-5 3 4 16,-7 0-8-16,-2 5 10 15,0-1 13-15,-5 1-23 16,1 2 13-16,-3-2-1 15,-1 3-13-15,3-4 15 16,2 2-13-16,5-2-1 16,0-5 6-16,6-2-5 15,3-3-2-15,1-2 0 0,2-5-3 16,0 3-4 0,0-3 7-16,0 0-10 0,0 0 0 15,3 0-33-15,8 0 11 16,1 0-48-16,-3 0-108 15,-2-3-236-15</inkml:trace>
  <inkml:trace contextRef="#ctx0" brushRef="#br0" timeOffset="116495.7212">25240 4631 503 0,'0'0'18'0,"0"0"22"16,0 0-36-16,0 0 32 15,0 0-8-15,0 0-7 16,0 0 17-16,-16-32-3 0,14 32-8 16,2 0 7-1,0 0-31-15,0 0-2 0,0 0-1 16,0 0-13-16,0 4 9 16,0 13 4-16,3 8 1 15,5 5 6-15,-2 3-5 16,2 2-2-16,0 0 0 15,-2-2 2-15,0-1 6 16,1-8-6-16,-1-5-1 16,-3-5-1-16,0-6 1 15,-1-3-1-15,-2-4 0 16,0 1 1-16,0-2 1 16,0 0 0-16,0 0 3 15,0 0 6-15,0 0-8 16,0 0 0-16,0 0-3 15,0 0-4-15,-2 0 2 16,-1 0-4-16,-3-5-3 0,-1-4 2 16,3-1-11-16,-4-2 6 15,4-3-4-15,-3 0 1 16,3-1 13-16,0-1-5 16,2 0 5-16,2-1 1 15,0-1-10-15,0 2 8 16,0-4-3-16,10 1 2 15,4 3 1-15,4-3 3 16,2 6 0-16,0-2-5 16,4 1 5-16,-2 2-1 15,-4-1 0-15,0 7 2 16,-6 2-1-16,0 3 0 16,-6 2 0-16,2 0 0 0,-2 0-8 15,0 0 8-15,1 7-1 16,-1 0 1-16,-3 3 0 15,1 0 0-15,-1-1 0 16,-1 1 0-16,-2 1 2 16,0 0-2-16,0 0 0 15,0 1 1-15,-2 1 1 16,-7-1-1-16,-1 0 0 16,-5-2 8-16,4 0-7 15,-3-1 4-15,0-4 2 16,1-2 2-16,2-2 5 15,2-1-3-15,1 0 11 0,2 0-9 16,3 0-13-16,1-3 0 16,2 2-1-16,0-1-24 15,0-1-16-15,6-1-141 16,7 0-109-16</inkml:trace>
  <inkml:trace contextRef="#ctx0" brushRef="#br0" timeOffset="118941.5448">23028 5842 394 0,'0'0'49'0,"0"0"-30"15,0 0 25-15,0 0 10 16,0 0-18-16,0 0 0 16,0 0-10-16,0-3 4 15,3-1-2-15,2-1-26 16,-1 3 12-16,-1-1 0 0,2 1-11 15,-1 1 12 1,2-2-11-16,0 2-1 0,1-1 11 16,3-1-11-16,1 3 1 15,1 0-4-15,3 0 5 16,-1 0 6-16,0 0-3 16,0 0 1-16,-2 0 4 15,1 0-8-15,-1 0-5 16,-2 0 0-16,4 0 4 15,-2 3 1-15,4-1-2 16,4 2 2-16,-1-1 19 16,5-3-18-16,1 3 6 15,5-1-11-15,3-2 6 16,4 0 1-16,6 0-8 0,4 0 7 16,2 0-3-16,2 0 4 15,3 0-8-15,-1 0 0 16,1-2 0-16,-2 2 0 15,-3 0 3-15,-4 0 0 16,0 0-3-16,-6 5 0 16,1 4-1-16,-5 3 1 15,-2 0 0-15,-1 2 0 16,-3-2 0-16,1 3 0 16,2-2 3-16,-1 1 0 15,2-3-3-15,1 0 0 0,-1 1-2 16,0 0-1-1,0 0 3-15,-2-1 0 0,-1-2 2 16,0 3-1-16,-2-3-1 16,-1-1 0-16,0 1-1 15,-2 0-2 1,3 2 3-16,1-4 0 0,0 0-2 16,1 2 4-16,0-3-2 15,-2 2 0-15,2 1 1 16,0-4-4-16,0 2 3 15,0-2 0-15,-3 2 2 16,1-2 3-16,-1 1-5 16,0-3 0-16,-3 4 0 15,-1-3-7-15,0 0 7 0,-1-2 0 16,1 3 5-16,-4 0-5 16,-1-3 0-16,1 3-2 15,-2-2 5-15,2 2-8 16,-1 1 5-16,-3 0 0 15,1 2-1-15,-2 0 2 16,2 0-1-16,-1 0 0 16,1 1 0-16,1-1-2 15,1 1 2-15,-2 0 0 16,4-1 0-16,-1 1 3 16,0-1-3-16,2 1 0 15,0 1 0-15,0-2-2 16,4 1 2-16,-1 1 0 15,1-3 2-15,2 4-2 16,-3-3 0-16,3 2 0 0,0 2 1 16,-2-3-6-16,1 1 6 15,-4 0-1-15,-1-1 1 16,1-1 4-16,-1 2-5 16,-1-1 0-16,0 2-4 15,1-3 3-15,-3 0 1 16,3-1 0-16,0 0 1 15,-1 1-1-15,0-3 0 16,3 2 0-16,-5 1 1 16,2-4-3-16,1 3 2 15,0-1 0-15,5-2-1 16,-1-2 7-16,2 3-6 0,0-1 0 16,2 1-2-16,1 1 2 15,2 1 0-15,2-3 0 16,-1 2 2-16,3 1-1 15,0-3-1-15,0 1 0 16,2 0-3-16,-2 1 3 16,0-2 0-16,-5-2 0 15,-3 3 2-15,-4 0-1 16,-3-2-1-16,-3 1 0 16,1-2 2-16,-4 1-5 15,-2-1 3-15,-2-1 0 16,-2 2-2-16,0-2 4 15,1 2-2-15,-1 1 0 0,6-1 2 16,2 0-4-16,2-1 2 16,3 3 0-16,-1-1-4 15,2-1 9-15,-3 2-6 16,1-3 1-16,-6 1-3 16,-3-2-2-16,0 2 5 15,-6 0-5-15,0-1 3 16,-1 4-11-16,2-4 11 15,-4 4 0-15,1-3-4 16,1 4 2-16,-2-2 4 16,2-1 0-16,-1 2-4 15,2-3-1-15,-2 1 2 0,-2-1-2 16,1-2-13-16,-3 0 15 16,3-1-12-16,-3 0-14 15,1 0-11-15,-1 0-41 16,0 0 11-16,0 0 8 15,0-1-12-15,0-8-206 16</inkml:trace>
  <inkml:trace contextRef="#ctx0" brushRef="#br0" timeOffset="119579.1752">26826 6578 422 0,'0'0'31'0,"0"0"50"16,0 0-38-16,0 0 1 15,0 0 9-15,0 0-39 16,-3-14 22-16,3 13-15 16,0-1-6-16,0 2 13 15,0 0-27-15,4 0 10 16,5 0 16-16,2 0-25 15,3 0 16-15,3 0-9 16,5 3-6-16,4 1 19 16,-1 2-20-16,0-2 3 0,-1 3-5 15,0-2 3 1,-2 3-3-16,1 1 0 16,-2 1 1-16,-2-1-3 15,-3 1 2-15,-2 0 0 0,-2 0-1 16,-2-1 2-16,-1 2-1 15,-3-3 0-15,0 1 0 16,0 0 0-16,-3-3 3 16,0-1-3-16,-1 0 0 15,-1 0 4-15,1-1-7 16,-2 1 3-16,0 0 0 16,0-2 2-16,0 3-2 15,0 2 0-15,-5-2 1 16,-8 5 9-16,-4 1-9 15,-3 2-1-15,-6 1 1 0,-1-2-1 16,3 1 2-16,-3-1-2 16,2-2 0-16,3-2 4 15,2-3-6-15,6-1 2 16,4-2 0-16,4-1 3 16,5-2 0-16,1 0-3 15,0 0 0-15,0 0 8 16,0 0-18-16,0 0 9 15,0-2-53-15,1-2-3 16,2 0-54-16,-3 1-76 16</inkml:trace>
  <inkml:trace contextRef="#ctx0" brushRef="#br0" timeOffset="122888.3251">24356 6574 189 0,'0'0'195'16,"0"0"-162"0,0 0 0-16,0 0 18 0,0 0-28 15,0 0-2-15,0 0 0 16,-3-16-5-16,6 5 5 16,4 0-11-16,0 0 7 15,0-3 6-15,0-2-19 16,2 0 18-16,-2-1-6 15,4-3-10-15,1 0 5 16,-5-2 3-16,1 1-11 16,-2 0 16-16,-2 4-15 15,2-3 12-15,-3 3 0 0,0 5-8 16,0 3 2-16,-3 4 8 16,0 5 4-16,0 0-18 15,0 0-4-15,0 0-1 16,0 0-6-16,0 0-1 15,1 18 7-15,-1 7 1 16,0 4 0-16,0 5 5 16,0 1-2-16,0 2-3 15,0-1 0-15,-3 1 0 16,-1-3 0-16,-2-2 2 16,3-1-2-16,-1-3 1 15,1 0 4-15,1-6-5 16,-1-5 0-16,3-5 0 15,-1-2 7-15,-1-6-7 16,2-1 0-16,0-1 2 0,0-2 6 16,0 0-8-16,0 0 0 15,0 0-8-15,0 0-6 16,0 0-62-16,0 0-70 16,0-2-269-16</inkml:trace>
  <inkml:trace contextRef="#ctx0" brushRef="#br0" timeOffset="124012.3544">24855 6618 92 0,'0'0'404'0,"0"0"-328"16,0 0-34-16,0 0 1 15,0 0-11-15,0 0-22 16,9-4 15-16,-3 2-16 16,-3 1 3-16,4 1 5 15,1 0-14-15,1 0 3 16,3 0-6-16,0 0 4 16,0 0-4-16,1 4 0 15,1 2 0-15,1 2-3 0,-3-2 8 16,1-1-6-1,-4 1 1-15,2 0-3 0,-4-2-2 16,2 0 5-16,-5 1-6 16,1-2-6-16,-1 0-20 15,1 0 3-15,-1-1-17 16,2-1-38-16,0-1-19 16,2 0-92-16</inkml:trace>
  <inkml:trace contextRef="#ctx0" brushRef="#br0" timeOffset="124732.2553">25218 6597 529 0,'0'0'24'0,"0"0"-14"15,0 0-10-15,0 0 32 16,0 74 9-16,0-46-7 16,3 3-30-16,0 3 19 15,1 1-8-15,-1-2-8 16,0-2 10-16,0-2-14 16,0-2-1-16,0-1 4 15,-3-1 0-15,0-3-6 16,0-3 0-16,0 1 1 15,0-6 0-15,0-2-1 16,0-4 0-16,0-5 0 0,0-1 3 16,0-2-3-16,0 0 0 15,-3 0 4-15,3-6 2 16,0-13-6-16,0-6-27 16,0-6 20-16,0-1 6 15,0-3-1-15,0 3-2 16,7 3-2-16,3 3 2 15,2-1-2-15,5 3 6 16,0 0-5-16,1 4 2 16,1 4 3-16,-1 2 0 15,0 3-7-15,-3 6 7 16,0 1 8-16,-3 1-3 16,1 2-7-16,-1 1 3 15,1 0-2-15,-1 0 0 16,-3 1 1-16,3 7 1 0,-4 2 0 15,-2 1-1-15,0 2 9 16,-5 1-3-16,-1 2 0 16,0-1 7-16,0 2-9 15,-1-3 29-15,-8 2-15 16,-2-3 4-16,-4-1 13 16,3-2-23-16,-2-3 10 15,2-1-5-15,1-3-12 0,-1-3 28 16,3 0-18-1,0 0-3-15,2 0-9 0,2 0-3 16,2 0-3-16,3-3-26 16,0 2-66-16,0-1-35 15,3-1-182-15</inkml:trace>
  <inkml:trace contextRef="#ctx0" brushRef="#br0" timeOffset="132165.2323">29069 6922 175 0,'0'-73'126'0,"-28"10"-125"15,-21 5-1-15,-19 7-103 16,-18 12-7-16</inkml:trace>
  <inkml:trace contextRef="#ctx0" brushRef="#br0" timeOffset="138832.3775">12800 7499 223 0,'0'0'2'0,"0"0"-2"0,0 0 1 16,0 0 5-16,0 0-6 15,0 0 3-15,0 0 0 16,-33-71 3-16,32 63 8 16,-3 2 17-16,1 0 24 15,0 1-15-15,0 2-17 16,1 3 10-16,1-2-13 16,-1 2 19-16,1 0-17 15,1 0 4-15,0 0-1 16,0 0-21-16,0 12-1 0,0 6 24 15,1 6-6 1,10 5 9-16,3 0-8 0,2-3 2 16,0-3 3-16,0-5-26 15,1-5 10-15,-2-1-1 16,1-6-9-16,-1-3 19 16,0-3-17-16,0 0 8 15,1 0 22-15,3-7-23 16,1-4 8-16,7-6-12 15,-2-1-1-15,3-4 5 16,2-3-10-16,0 0 0 16,0-4 3-16,0 4-1 15,-4 1-4-15,0 5 2 16,-5 1 0-16,-5 5 0 16,-4 4 0-16,-4 2 0 15,-3 3-1-15,-2 1 0 16,2 0-5-16,-5-1-11 0,3 1-30 15,-1 0-4-15,-2 2-33 16,0-1-67-16,-5 2-101 16</inkml:trace>
  <inkml:trace contextRef="#ctx0" brushRef="#br0" timeOffset="139334.0863">12912 7380 223 0,'0'0'280'0,"0"0"-278"15,0 0 0-15,0 0 32 16,0 0 2-16,0 0 0 15,101 0-12-15,-72 9-4 16,-2 0 0-16,-3 4-17 16,1 5 24-16,-4 3-18 15,-3 4-4-15,0 3 7 16,-2-2-8-16,-2 1-3 0,-1-7 7 16,0-3-6-16,-2-6-2 15,1-2 0-15,0-4 1 16,-2-3-1-16,5-2 3 15,2 0 5-15,3-6 19 16,4-9-17-16,4-7 9 16,1-5-4-16,2-4-13 15,3-5 21-15,-1-3-9 16,0 2 4-16,-6 0 2 16,0 5-17-16,-8 2 16 15,-1 8 3-15,-6 4-18 16,-3 8 13-16,-5 5-17 15,-2 4-1-15,-2 1-17 16,0 1-101-16,0 16-101 0,-19 4-254 16</inkml:trace>
  <inkml:trace contextRef="#ctx0" brushRef="#br0" timeOffset="181762.3393">7474 8814 621 0,'0'0'18'0,"0"0"24"15,0 0-1-15,0 0 26 0,0 0-19 16,0 0 9 0,0 0-16-16,0 0-28 0,-9-15 21 15,9 15-14-15,0 0-8 16,-2 0-12-16,2 0 0 16,0 3-5-16,0 17 2 15,0 8 3-15,-1 5 1 16,-1 1 0-16,2-2-1 15,0 2 0-15,0-2-3 16,0-1-6-16,0-2-8 16,0-7-25-16,0-5 5 15,0-3-38-15,5-8-8 16,-2 0 12-16,-3-3-64 16,0-3-89-16</inkml:trace>
  <inkml:trace contextRef="#ctx0" brushRef="#br0" timeOffset="182169.6941">7268 9078 421 0,'0'0'49'15,"0"0"-40"-15,0 0-1 16,0 0 29-16,0 0 9 15,0 0-10-15,32 32-3 16,-12-27 1-16,1 1-13 0,1-3 9 16,-2 1-13-1,1-4-4-15,-2 0-3 0,-1 1-5 16,1 1-3-16,-5 2-2 16,2-1 0-16,-4-1 4 15,-3 2-4-15,-3-3 0 16,-3-1 3-16,3 0 3 15,-1 0 10-15,1-5 30 16,4-7-12-16,-1-6-3 16,0 1-26-16,3 0 4 15,-3-1 8-15,0-1-16 16,-2 2 6-16,2 5-7 16,-1 4-1-16,-2 4-6 0,0 4-27 15,5 0-85 1,-3 5-6-16,1 6-158 0</inkml:trace>
  <inkml:trace contextRef="#ctx0" brushRef="#br0" timeOffset="182753.3607">7975 9747 237 0,'0'0'218'16,"0"0"-137"-16,0 0-14 15,0 0 8-15,0 0-20 16,0 0 0-16,-22-23-17 16,22 23-38-16,0 0 0 15,12 2 2-15,7 12 1 16,5 11 21-16,-2 7-14 16,-5 6-1-16,0 5 13 15,-6 3-18-15,1-1-4 16,-2-3 0-16,-4-8 2 15,-1-8-5-15,-1-11 3 16,-2-6 0-16,-2-6-1 16,0-2-9-16,0-1-22 15,0 0 3-15,0-15-29 0,0-9-111 16,-8-5-11 0,-5-5-123-16</inkml:trace>
  <inkml:trace contextRef="#ctx0" brushRef="#br0" timeOffset="183069.734">7960 9679 461 0,'0'0'77'16,"0"0"-55"-16,0 0 12 16,0 0 13-16,91-77-31 0,-61 65 16 15,1 3-9 1,2 1-21-16,-3 6 14 0,0 2-16 15,-5 0 3-15,-4 5-4 16,-4 7 3-16,-7 4-2 16,-6-1 0-16,-4 3 4 15,0 4 7-15,-14 1 4 16,-8 2-1-16,-1-1-1 16,-4-2-10-16,0-3-3 15,3-2 0-15,6-6-11 16,5-5-12-16,7 1-35 15,6-5-38-15,0-2-87 0,3 0-204 16</inkml:trace>
  <inkml:trace contextRef="#ctx0" brushRef="#br0" timeOffset="183409.5408">8564 9583 419 0,'0'0'153'15,"0"0"-133"-15,0 0-9 16,0 0 24-16,0 0-14 16,0 0 0-16,-83 82 7 15,71-53-12-15,0 3 29 16,0 7-17-16,3 0-8 0,6 1 3 15,1 1-23-15,2-4 5 16,0 2-5-16,2-6 7 16,10-1-8-16,6-5 1 15,-2-5 0-15,5-7-6 16,0-4-1-16,0-6-22 16,1-5-1-16,2 0-39 15,0-5-11-15,-6-15-127 16</inkml:trace>
  <inkml:trace contextRef="#ctx0" brushRef="#br0" timeOffset="183670.3909">8639 9832 568 0,'0'0'60'16,"0"0"7"-16,0 0-17 15,0 0-33-15,0 0-17 16,0 0 0-16,15 4 11 16,4 7 13-16,6 3-3 15,-2 3-1-15,5 0-18 16,-1 3-2-16,-2 1 0 16,-2 1-13-16,-2-2-12 15,-2-4-35-15,-5-4-39 16,-3-9-44-16,-5-3-99 0</inkml:trace>
  <inkml:trace contextRef="#ctx0" brushRef="#br0" timeOffset="183932.2422">8891 9780 498 0,'0'0'46'15,"0"0"-7"-15,0 0-2 0,0 0-11 16,0 0-3-16,-82 38-5 16,65-21 9-16,-2 4-15 15,0 1 3-15,-1-2 2 16,-1 4-14-16,1-1 4 16,-3-1-7-16,7-6 0 15,2-2-6-15,7-7-37 16,6-2-19-16,1-5-54 15,0 0-123-15</inkml:trace>
  <inkml:trace contextRef="#ctx0" brushRef="#br0" timeOffset="184278.5933">9010 9547 606 0,'0'0'44'16,"0"0"-43"-16,0 0-1 16,0 0 46-16,0 0 3 15,61 93-38-15,-37-56-6 16,0 5 0-16,0 5-1 15,1 2-4-15,-4 2 0 16,-3-3 0-16,0-1-2 16,-9-5 4-16,-4-2-2 15,-5-7 0-15,0-3 7 0,-11-6-7 16,-3-5 0 0,-3-7-9-16,-1-4-20 0,3-4-58 15,-1-4-121-15</inkml:trace>
  <inkml:trace contextRef="#ctx0" brushRef="#br0" timeOffset="184480.4778">9443 9922 670 0,'0'0'142'0,"0"0"-142"16,0 0-1-16,0 0-145 15,0 0-83-15</inkml:trace>
  <inkml:trace contextRef="#ctx0" brushRef="#br0" timeOffset="186138.5978">9389 9819 84 0,'0'0'105'0,"0"0"-63"0,0 0 25 16,0 0-18-16,0 0-9 16,0 0 23-16,0 0-15 15,0 0-22-15,0 0-2 16,3 0-12-16,6 0 5 15,0 0-15-15,-1 6 2 16,3 1 2-16,-2-3-6 16,-1 1 0-16,1-2 3 15,3-3 0-15,-3 0-3 16,-2 0 0-16,0 0 0 16,-2 0 1-16,-4 0 0 0,-1 0 1 15,0-2 7-15,0-2-4 16,-3 1-5-16,-8-2 5 15,-1 5-5-15,-6 0 16 16,3 0-15-16,-1 0 10 16,2 2-1-16,1 8-6 15,4 2-4-15,3 0 0 16,3 0 4-16,3 0-8 16,0-4 4-16,0 0 0 15,7-4 0-15,8-3 3 16,-3-1-3-16,6 0 0 15,-3 0 3-15,-3 0-4 0,0-3 3 16,-5-2-2 0,-2 2 3-16,-2 0 1 0,-3 1-4 15,0 2 0-15,0-1-8 16,0 1-5-16,0 0-84 16,0-2-154-16</inkml:trace>
  <inkml:trace contextRef="#ctx0" brushRef="#br0" timeOffset="188074.1598">9928 9627 300 0,'0'0'68'16,"0"0"19"-16,0 0-15 15,0 0-10-15,0 0 0 16,0 0-2-16,-11-40-2 16,11 40 8-16,0 0-41 15,0 0-20-15,0 1-5 16,0 18 0-16,3 10 0 15,6 9 0-15,-1 9 4 16,2 6 5-16,-1 5-8 0,0-4-1 16,0-1 1-1,-3-2 1-15,0-5-2 0,0-7 0 16,0-7 0-16,-1-7-1 16,-2-8 1-16,-1-9-3 15,-2-4-6-15,0-4-40 16,0 0 16-16,0 0 2 15,-2-18-82-15,-11-7-69 16,-2-9-49-16</inkml:trace>
  <inkml:trace contextRef="#ctx0" brushRef="#br0" timeOffset="188388.525">9823 9654 346 0,'0'0'87'0,"0"0"-37"16,0 0 3-16,79-87-8 16,-53 73-18-16,3 3 13 15,1 4-21-15,2 7-6 16,0 0 15-16,-2 2-14 16,-1 15 9-16,-4 7-8 15,-7 5-14-15,1 1 6 16,-8 4-7-16,-1-3 4 15,-7-2 5-15,-3-5-9 16,0-3 4-16,0-4 6 16,-11 0-4-16,-3-5-7 0,0-2 1 15,2-7-16-15,2-3-1 16,4 0-49-16,3 0-29 16,3 0-92-16</inkml:trace>
  <inkml:trace contextRef="#ctx0" brushRef="#br0" timeOffset="188712.3393">10621 9457 416 0,'0'0'118'0,"0"0"-59"15,0 0-41-15,0 0-2 16,0 0-12-16,-76 72 14 16,52-34 13-16,0 5-8 15,2 12 41-15,3 6-22 16,5 4-13-16,2 5 1 16,8-1-29-16,1-2 7 15,3-8-8-15,3-9 0 16,15-10-3-16,4-10 3 15,3-10-9-15,5-6-10 16,6-6-48-16,1-7-45 0,-4-1-151 16</inkml:trace>
  <inkml:trace contextRef="#ctx0" brushRef="#br0" timeOffset="189221.0494">10806 9760 470 0,'0'0'55'16,"0"0"35"-16,0 0-41 0,0 0-29 15,0 0 3-15,0 0-3 16,57-22 26-16,-26 22-22 16,3 9-15-16,2 9 19 15,-3 2-22-15,-3 3-2 16,-3 1-4-16,-8 0 0 15,-5-2-2-15,-7-5-34 16,-1-1-34-16,-3-5-1 16,-3-8-101-16,0-3-120 15</inkml:trace>
  <inkml:trace contextRef="#ctx0" brushRef="#br0" timeOffset="189670.4002">11264 9704 473 0,'0'0'79'0,"0"0"-59"15,0 0-16-15,0 0 21 16,0 0-5-16,0 0-13 16,-42 93 16-16,27-71-5 15,3 0 3-15,-2-2 3 16,0-3-24-16,1-1 5 15,2-3-5-15,1-1 2 16,-2-4-2-16,4 1 0 16,2-6 0-16,2 2 0 15,2-2-3-15,2 0 0 0,0 0-3 16,0 4 0 0,0 1 5-16,0 4 1 15,8-2 0-15,1 6 0 0,3 1 5 16,0 3-5-16,0 4 0 15,-2 1 1-15,1 1 9 16,-1 3-4-16,-1-3 8 16,-3 0 15-16,-2-3-19 15,-2-4 11-15,-1-2 2 16,-1-5-18-16,0-4 12 16,2-1-17-16,-2 0-1 0,3-2-12 15,3 0-77 1,1-5-28-16,1 0-137 0</inkml:trace>
  <inkml:trace contextRef="#ctx0" brushRef="#br0" timeOffset="190226.0874">11622 9709 414 0,'0'0'81'15,"0"0"7"-15,0 0-15 0,0 0-5 16,0 0-47-16,0 0-4 16,-15-24-17-16,14 46 1 15,-1 7 5-15,2 7 3 16,0 7-1-16,0 3 2 16,0 5-4-16,0 2-6 15,0-2 0-15,0-5 1 16,0-7 0-16,3-5-1 15,0-12 0-15,3-5-1 16,-2-8-17-16,-1-4-40 16,0-5-14-16,-1 0-114 15,-2-6-198-15</inkml:trace>
  <inkml:trace contextRef="#ctx0" brushRef="#br0" timeOffset="190548.5167">11810 9780 603 0,'0'0'56'0,"0"0"-42"16,0 0 9-16,0 0 11 0,0 0-6 15,97 44-26-15,-70-26 9 16,-2 1-11-16,2 1 2 16,0 1-2-16,-2-1 0 15,1-3 0-15,-1 0 2 16,0-4 0-16,-1 0-4 16,1-5-4-16,-5-1-27 15,1-3 5-15,-8-2-29 16,-4-1-58-16,-8-1-71 15</inkml:trace>
  <inkml:trace contextRef="#ctx0" brushRef="#br0" timeOffset="190833.354">12156 9779 513 0,'0'0'64'0,"0"0"10"16,0 0-52-16,0 0-21 15,0 0 4-15,0 0 1 16,-64 56-6-16,47-30 0 16,-2 5 5-16,-3 1 12 15,1 2-16-15,0-3 0 0,0-4 0 16,6-6-1-16,2-4 0 15,5-7-16-15,7-6-49 16,1-4-53-16,0-1-151 16</inkml:trace>
  <inkml:trace contextRef="#ctx0" brushRef="#br0" timeOffset="191214.069">12295 9414 343 0,'0'0'60'0,"0"0"-30"15,0 0 19-15,0 0-11 16,0 0 15-16,0 0 9 15,83 58-38-15,-66-31 19 16,2 5-21-16,3 2 1 16,-1 8 17-16,0 2-24 15,0 2 18-15,-3 3-3 16,-2 1-21-16,-2 1 28 16,-2-1-16-16,-6-3-6 15,-5-5 20-15,-1-2-35 16,0-6 22-16,0-2-20 0,-1-6 8 15,-7-1-22 1,-1-7 6-16,0-1-61 0,-4-5-50 16,-5-9-100-16</inkml:trace>
  <inkml:trace contextRef="#ctx0" brushRef="#br0" timeOffset="194080.5203">13237 9635 155 0,'0'0'304'0,"0"0"-186"15,0 0-49-15,0 0 10 16,0 0-43-16,0 0-20 15,0 0-1-15,-1 0-14 16,16 0 39-16,4 0 7 16,2 0-28-16,6 0 4 0,-2 2-21 15,1 0 0-15,1-1-2 16,1 0 1-16,-3-1-1 16,-1 0 0-16,-2 0-16 15,-2 0 15-15,-2 0-20 16,-2 0-18-16,-1-2-7 15,-3-1-49-15,-2 1 3 16,-5-1-77-16,-5 1-166 16</inkml:trace>
  <inkml:trace contextRef="#ctx0" brushRef="#br0" timeOffset="194294.3983">13352 9785 408 0,'0'0'64'0,"0"0"-24"16,0 0-5-16,0 0 14 15,0 0-7-15,0 0-34 16,115-16 1-16,-81 13-9 16,2 0 1-16,-3 3-9 15,-2 0 8-15,-1 0-88 16,-8 0-121-16</inkml:trace>
  <inkml:trace contextRef="#ctx0" brushRef="#br0" timeOffset="195686.6683">14232 9475 409 0,'0'0'34'0,"0"0"3"16,0 0 12-16,0 0-8 15,0 0 4-15,0 0-22 16,0 0-11-16,-18-10 9 15,35 10-15-15,6 0 25 16,3 0-12-16,10 0-16 16,-2 0 9-16,3 0-12 15,2 2 0-15,-4-2 0 16,-4 0 0-16,-4 0 0 16,-5 0 0-16,-8 0-28 15,-6 0 14-15,-3 0-17 16,-5 0-31-16,0 0-18 0,0 5-12 15,-5-1-148-15</inkml:trace>
  <inkml:trace contextRef="#ctx0" brushRef="#br0" timeOffset="196112.4242">14240 9496 305 0,'0'0'136'0,"0"0"-91"15,0 0-22-15,0 0-7 0,0 0 20 16,0 0-9 0,-11 82-23-16,19-56 17 0,-1 6 1 15,2 5-11-15,-3 2 6 16,0 6-15-16,-1-2-2 15,-2-4 0-15,1 0 4 16,-1-9-7-16,3-2 3 16,0-8 0-16,-2-1-1 15,4-5 1-15,4-3-5 16,0-5 5-16,4-1-29 16,1-5 27-16,5 0 0 15,2 0 2-15,1 0 1 0,4 0 0 16,-3 0-1-16,-2 0 0 15,-2-4 2-15,-3 1-2 16,-5 0 0-16,0 2 1 16,-2 1-5-16,-3 0-20 15,-2 0-69-15,-2 0-75 16</inkml:trace>
  <inkml:trace contextRef="#ctx0" brushRef="#br0" timeOffset="196527.8993">14665 9721 595 0,'0'0'15'0,"0"0"5"16,0 0-20-16,0 0 8 15,0 0-11-15,0 0 3 16,-2 78 0-16,23-69 16 16,4 0-16-16,1-5 8 15,2-4-8-15,-1 0 11 16,-3 0-10-16,-5-8 2 16,-4-4-2-16,-3-3 16 15,-7 3-14-15,-4 0 1 16,-1-3 20-16,0 3-22 0,-12-4 11 15,-4 3-10 1,-5 0-2-16,-3 0-1 0,0 4 0 16,2 6 0-16,-2 3-1 15,6 0-15-15,3 0 14 16,6 14-25-16,2 3-16 16,7-1-24-16,0 0-82 15,9-4-103-15</inkml:trace>
  <inkml:trace contextRef="#ctx0" brushRef="#br0" timeOffset="196731.7779">15048 9866 489 0,'0'0'73'0,"0"0"-54"16,0 0 24-16,0 73-19 15,0-52-22-15,0-3 5 16,0-2-7-16,0 1-7 16,9-2-25-16,2-3-87 15,-1-7 1-15</inkml:trace>
  <inkml:trace contextRef="#ctx0" brushRef="#br0" timeOffset="197600.0136">15332 9593 489 0,'0'0'84'16,"0"0"-14"-16,0 0-27 15,0 0-23-15,0 0-20 16,0 0-3-16,-18 19 3 0,15-4 0 16,3 1 0-1,0 1 4-15,0-1-3 0,0-2 1 16,0 0-2-16,8-2 4 16,2 0-7-16,0-2 3 15,3-2 0-15,2-1 4 16,3 0-4-16,-1-1 0 15,4-3 0-15,-2 4 6 16,-1 0-6-16,1-1 0 16,-4 2 0-16,-2 1 11 15,-3 2-4-15,-3 0 1 16,-5 2 10-16,-2 1-11 16,0 0 12-16,0 0-6 15,-9-2 0-15,-5-1 23 0,1-2-27 16,1-2-3-16,-1-4-6 15,2-1-2-15,0-2-19 16,-3 0-38-16,0-8-20 16,1-11-14-16,1-5-117 15</inkml:trace>
  <inkml:trace contextRef="#ctx0" brushRef="#br0" timeOffset="197812.8913">15376 9610 459 0,'0'0'95'0,"0"0"-40"15,0 0-7-15,0 0-2 16,0 0-31-16,85-60 9 0,-55 50-5 16,2 1-18-1,5 3 0-15,-2 1-1 0,1 5-62 16,-1 0-21-16,-4 0-77 15,-6 6-156-15</inkml:trace>
  <inkml:trace contextRef="#ctx0" brushRef="#br0" timeOffset="198549.471">16861 9610 421 0,'0'0'77'0,"0"0"33"16,0 0-25-16,0 0-46 15,0 0-2-15,0 0-2 16,0 0-14-16,-26-27 9 16,24 27-30-16,0 5 4 15,-1 12-1-15,1 5 4 0,2 4-7 16,0 1 0-16,2 0 2 15,12 1-2-15,0-1 0 16,2-4 0-16,4-5-2 16,1-4-2-16,2-7 3 15,1-4-1-15,-1-3 1 16,1 0-4-16,-4-16 5 16,0-2 0-16,-5-6-1 15,-5-2 6-15,-1-1-5 16,-6 0 0-16,-3-2 0 15,0 4 4-15,-1 2-2 16,-16 4 7-16,-1 4 17 16,-6 4-24-16,-1 8 10 15,-3 3-10-15,1 0 5 16,0 0-9-16,2 14 2 0,5 1-11 16,3 2-2-1,6 0-54-15,6 4-8 0,5-4-1 16,0 3-32-16,16-8-72 15</inkml:trace>
  <inkml:trace contextRef="#ctx0" brushRef="#br0" timeOffset="198753.3579">17258 9697 166 0,'0'0'499'0,"0"0"-426"16,0 0-50-16,0 0-23 0,0 0-8 16,0 0-64-16,8 2 7 15,-3 1-35-15,2-1 3 16,1-2-10-16,2 0-33 16</inkml:trace>
  <inkml:trace contextRef="#ctx0" brushRef="#br0" timeOffset="199159.7442">17521 9501 506 0,'0'0'69'0,"0"0"-2"0,0 0-27 15,0 0-35-15,0 0 16 16,0 0-17-16,-58 17 15 15,55-9 12-15,3 1-24 16,0 0 2-16,0 3-9 16,6 0 3-16,6 1 0 15,1-1-1-15,4 2-2 16,-2-2 1-16,2 3 1 16,2-3-2-16,-2 2 0 15,1-1 0-15,-3-1-1 0,-3-1 1 16,-2-3 0-1,-2 0 1-15,-5-2 3 0,-1 0-4 16,-2 1 2-16,0 0 7 16,0 1 23-16,-5-1-26 15,-7 0-3-15,-1-4-3 16,-1-1 0-16,-5-2-36 16,1 0-13-16,-3-2-26 15,-1-12-38-15,0-7-180 16</inkml:trace>
  <inkml:trace contextRef="#ctx0" brushRef="#br0" timeOffset="199363.6219">17457 9472 505 0,'0'0'89'0,"0"0"-19"15,0 0-40-15,0 0-17 16,0 0-5-16,87-33-1 15,-61 29-7-15,4 0 0 16,0 1 2-16,0 1-11 16,-2-1-9-16,-4-1-41 15,-4-1-58-15,-4 0-100 16</inkml:trace>
  <inkml:trace contextRef="#ctx0" brushRef="#br0" timeOffset="199870.3389">17754 9307 195 0,'0'0'231'16,"0"0"-201"-16,0 0-28 16,0 0 10-16,0 0-8 15,0 0 1-15,31-17 21 16,-17 17-7-16,2 0 20 15,-1 0-13-15,1 0-14 16,-1 10 9-16,0 3-20 16,-4 3 1-16,0 4 9 15,-2-1-6-15,2 3 3 0,1 2-4 16,0 1 2-16,0 5-2 16,3 4-4-16,-3 0 0 15,-1-1 10-15,2-5-6 16,-4 0-4-16,-1 3 0 15,1 2 2-15,-3-2 0 16,0-3-2-16,0-5 3 16,-6-2-1-16,0-6 8 15,0-2-5-15,0-2 17 16,-7-4-9-16,-8 1 19 16,-4 3-9-16,-4-5-6 15,-1 2 25-15,-3-4-32 0,0 1 1 16,1-3-11-16,0 3 2 15,3-4-3-15,4 0 1 16,6-1 0-16,7 0-1 16,5 0-15-16,1 0-20 15,0 0-59-15,0 0-63 16,7-2-165-16</inkml:trace>
  <inkml:trace contextRef="#ctx0" brushRef="#br0" timeOffset="200555.5553">18518 9515 567 0,'0'0'117'0,"0"0"-68"16,0 0-7-16,0 0-19 16,0 0 4-16,0 0-27 15,0-3 3-15,0 3-10 16,0 0 7-16,0 0 0 15,0 0 30-15,3 0-26 16,1 0 9-16,1 3 3 16,0-3-16-16,-3 3 19 15,-1-3-9-15,1 0 4 16,-2 0 28-16,0 0-19 16,0 0 7-16,0 0-25 15,0 0-5-15,0 0-1 16,0 0-63-16,0 0-71 0,0 0-70 15</inkml:trace>
  <inkml:trace contextRef="#ctx0" brushRef="#br0" timeOffset="202465.5913">18743 6716 116 0,'0'0'77'0,"0"0"-37"16,0 0 51-16,0 0-26 0,0 0-21 15,0 0 17 1,0 0-10-16,-8-6-19 0,8 6 0 16,0 0-26-16,0 0-1 15,0 0-5-15,0 0-9 16,2 0 9-16,13 0 3 15,3 0 1-15,6 0 1 16,4 0 1-16,3 0-3 16,2 0-3-16,0-7 3 15,-3 0-3-15,-3 2 2 16,-4 2-2-16,-5 2 0 16,-3 1 2-16,-6 0-2 15,-3 0 0-15,0 0-1 16,-3 0-8-16,-2 0 9 15,1 0-11-15,-1 0 3 16,-1 0-27-16,2 3-15 16,-2 0-19-16,0-2-50 0</inkml:trace>
  <inkml:trace contextRef="#ctx0" brushRef="#br0" timeOffset="204130.1048">18795 6764 100 0,'0'0'23'15,"0"0"45"-15,0 0-15 16,0 0-2-16,0 0 10 16,0 0-30-16,43 74-8 15,-37-57-6-15,-3-2-1 16,2 4-16-16,-1 1 15 16,-1 2-3-16,2 0-10 15,-1 3 13-15,-1 0-6 16,-2 3 8-16,1-2 6 0,-2 2-14 15,1-3 9 1,2-1-14-16,2 1-1 0,-2-2 3 16,3-1-3-16,1 3-3 15,-2-1 1-15,1 1 0 16,-2 2-1-16,-1 0 0 16,-1 2 0-16,-1 4 0 15,-1-2 1-15,0 0-1 16,0 2 1-16,0-3 5 15,0-3-6-15,0 2 6 16,0-5-5-16,0 0 16 16,0-2-16-16,0-1 2 15,3-1 3-15,3 1-1 16,-3 1-4-16,0-2 4 16,0 2-4-16,-1-1 15 0,-1 1-7 15,1 0 2-15,1-1 3 16,-2-1-11-16,1 0 3 15,-1-2-6-15,2 0 0 16,0-1 2-16,0-2 1 16,-2 1-3-16,-1-3 1 15,2 2 7-15,-1 1 1 16,1-1-4-16,-1 2-3 16,2 0 7-16,1-1-9 15,-3-2 0-15,1 0-1 16,-1 0 5-16,1-2-4 0,-2 2 0 15,1 1 1-15,-1-1 2 16,0 2-3 0,2-3 4-16,1 0 2 15,-2 1-2-15,3 0-4 0,-2-4 0 16,1 3 1-16,-2 0-1 16,2 1 0-16,0 1 0 15,-1-1-1-15,1 2 4 16,-3-2-3-16,1-2 0 15,-1 2 1-15,2-1-1 16,-2 2 2-16,1 1-2 16,1 1 0-16,-1 0 2 15,1 0-2-15,2-1 0 0,-1-5 0 16,-1 1-1-16,-1-4 1 16,1 1 0-16,-1-1 0 15,1-2 2-15,-1 4-2 16,1-3 0-16,-2 1 0 15,1 0-2-15,-1 0 2 16,2-2 0-16,-1 2 0 16,1-2 2-16,-1-1-2 15,1 2 0-15,-2-1 1 16,1 1-3-16,-1-1 2 16,0 4 0-16,0 2 1 15,0 0 3-15,0 3-6 16,0-1 2-16,0 1 0 0,0-1-1 15,0 1 1-15,0-3 0 16,0-3 0-16,0-1 1 16,2-1-1-16,-1 2 0 15,2-2 0-15,-2 0-2 16,2 3 3-16,0 0-1 16,-1 1 0-16,-1 0 3 15,1-1-5-15,-2 0 2 16,0-1 0-16,0 6-2 15,0 1 2-15,0-2 0 16,0-3 0-16,0-1 4 16,0-3-4-16,0-2 0 15,-2 0 0-15,2-2-2 16,0-2 2-16,0 0 0 16,-1-1-1-16,1 2 5 15,0-2-8-15,0 2 4 0,-2-2 0 16,2 0-1-16,0 3 1 15,0-3 0-15,0 0 0 16,0 0 4-16,0 0-7 16,0 0 3-16,0 0-2 15,0 0 2-15,0 0 0 16,0 0 0-16,0 0 1 16,3 0 4-16,4 0-6 15,-1 0 1-15,-2 0 0 16,5-3 5-16,-2 3-4 15,-1-2-1-15,2 0 0 0,1 1 3 16,-2 0-3 0,-1-1 0-16,2 2 0 0,0 0-3 15,1 0 5-15,-1 0-2 16,1 0 0-16,0 0 2 16,-2 0-2-16,2 0 0 15,-1 0 0-15,-2 0-1 16,0 0 1-16,-2 0 0 15,-1 0 2-15,0 0 5 16,0 0-7-16,3 0 0 16,-2 0 0-16,1 0-5 15,-1 0 5-15,4 0-27 0,1-1-19 16,-5-7-87-16,-1-3-294 16</inkml:trace>
  <inkml:trace contextRef="#ctx0" brushRef="#br0" timeOffset="205780.1454">19420 6953 26 0,'0'0'178'15,"0"0"-126"-15,0 0 25 16,0 0 7-16,0 0-21 15,0 0 2-15,-13 0 7 0,11 0-25 16,-1 0 14-16,2-4 2 16,-2-3-15-16,0-2-12 15,0-2-30-15,1-2-4 16,2-4 6-16,0 0-6 16,0-2-2-16,0-5 0 15,0 2 3-15,0 0-5 16,0 5 2-16,2 5 0 15,1 3 0-15,-3 4 3 16,0 2-3-16,0 3 0 16,0 0-16-16,0 0 8 15,1 0-24-15,4 5 21 0,2 12 0 16,3 5 15-16,-1 4-4 16,1 1 0-1,0 2 7-15,-4-2-7 0,0 0 0 16,-2-1 0-16,1-4 16 15,-4-3-12-15,1-6 3 16,-1-4-7-16,-1-5 9 16,3-1-10-16,-2-3 1 15,-1 0 0-15,0 0 3 16,0 0-3-16,0 0-2 16,0 0-14-16,0 2-59 15,0-2-24-15,0 0-109 16</inkml:trace>
  <inkml:trace contextRef="#ctx0" brushRef="#br0" timeOffset="206211.4625">19818 6814 324 0,'0'0'128'16,"0"0"-105"-16,0 0-20 15,0 0-3-15,0 0 4 16,0 0-4-16,14-2 6 16,-3 2 13-16,3 0 26 15,4 0-22-15,3-5-11 16,3 1-12-16,0-2 7 16,-2-1-7-16,-3 0 0 15,-1 1 1-15,-6 3-6 0,-2 0 0 16,-5 3-11-1,-2 0-17-15,-1 0-37 0,-2 0 26 16,0 0-59 0,0 3-32-16</inkml:trace>
  <inkml:trace contextRef="#ctx0" brushRef="#br0" timeOffset="206945.6384">20306 6704 131 0,'0'0'57'16,"0"0"-7"-16,0 0-1 15,24 92 4-15,-15-67-18 16,-2 0 4-16,2-1-16 0,-1-2 3 15,-1-3-1 1,-2-1 2-16,-1-2 0 0,-1 0-24 16,0-5-2-16,-2-2 1 15,-1-6 4-15,0 0-6 16,0-3 2-16,0 0 3 16,0 0 28-16,0 0-25 15,-4 0-7-15,-3-9 0 16,-1-4 3-16,-1-4-4 15,0-2 0-15,2-1 1 16,2-3-1-16,4 0 0 16,1 2 0-16,0-1 0 15,0-1-9-15,12 3 6 16,6-3 2-16,-2 6 1 0,5 0-2 16,0 1 4-1,-2 2-2-15,2 3 17 0,0 0-13 16,0 5 7-16,-3 2-2 15,-1 3-7-15,-1 1 3 16,-3 0-1-16,-4 0-4 16,-3 10 15-16,-3 2-13 15,-3 2 12-15,0 1-5 16,0 1-1-16,0 0 18 16,-11-4-16-16,-2 0-2 15,1-2-6-15,1-1-2 16,3-4-6-16,2 3-49 15,3-4-30-15,0-2-65 16,1-2-204-16</inkml:trace>
  <inkml:trace contextRef="#ctx0" brushRef="#br0" timeOffset="208431.4773">21677 6682 402 0,'0'0'114'16,"0"0"-36"-16,0 0-61 15,0 0 2-15,0 0-4 16,0 0 2-16,-12-11 20 16,12 11-19-16,0 0-9 15,0 0-9-15,0 13-11 16,0 6 11-16,7 5 0 16,4 3 3-16,4 2 9 15,-3 2-12-15,-1 0 6 16,0-1-4-16,-4 1 2 0,1-6-4 15,-2-3 0-15,-5-8 2 16,1-7 0-16,-2-4-1 16,0-2 0-16,0-1 16 15,0 0-13-15,0 0 32 16,0 0-29-16,-9-13 2 16,0-4-18-16,0-3-3 15,3-1 8-15,-3-1-1 16,5 0-2-16,2 1 0 15,2-1-6-15,0-1-4 16,8 0 15-16,11 1-9 16,3-1 11-16,6 1-4 15,2 1 0-15,2 3 3 16,-3 3 1-16,0 3 0 0,-8 6-1 16,0 0 1-16,-8 6 0 15,1 0-2-15,-4 0 7 16,-2 5-5-16,-1 7 2 15,-4 0 0-15,-2 0 17 16,-1 0-8-16,0-1 0 16,0 0 6-16,0-2-10 15,-4 1 11-15,-5-4-6 16,0 0-11-16,0-1 10 16,1 0-11-16,0-3 0 15,2 1 0-15,3-1-50 0,1 3-17 16,2-3-47-1,0-1-99-15</inkml:trace>
  <inkml:trace contextRef="#ctx0" brushRef="#br0" timeOffset="209300.4243">23032 6694 448 0,'0'0'84'0,"0"0"-37"15,0 0-37-15,0 0-9 16,0 0 12-16,0 0-9 16,0 9 24-16,0 1-12 15,5 4-10-15,4-1 18 16,4 1-10-16,1 1-7 15,4-2 15-15,1-1-15 16,4-3 9-16,2-2 0 16,-3-3-16-16,-1-4 28 15,2 0-16-15,-4 0 7 16,-3-6-2-16,1-5-11 16,-5 0 4-16,-1-1-3 15,-3-2 0-15,-4 1 3 16,0-1-7-16,-4 2 9 15,0-2 26-15,0 1-32 16,-8-2 4-16,-8 4-10 16,-5 1 10-16,-5 4-5 0,-2 3-5 15,-5 3 0-15,-3 0-1 16,1 0-13-16,4 5-13 16,2 8-24-16,5 2-33 15,2 2 8-15,1 4-42 16,4-3-29-16,0 1-65 15</inkml:trace>
  <inkml:trace contextRef="#ctx0" brushRef="#br0" timeOffset="211570.316">20014 7953 293 0,'0'0'84'15,"0"0"-37"-15,0 0 24 16,0 0-7-16,0 0-10 15,0 0 5-15,0 0-20 16,10-28 11-16,-10 28-7 16,0 0-10-16,0 0-5 15,0 0-27-15,0 0 7 16,0 0-8-16,-9 11 0 16,-1 5-1-16,-4 4 1 0,-1 4 0 15,3 2-1-15,-1 3 1 16,2 1 0-16,5 3-1 15,3-4 2-15,3 1-3 16,0-4 2-16,11-1 0 16,8-4-5-16,4-6 5 15,2-8 0-15,1-4 0 16,-1-3 4-16,0 0-5 16,-5 0 1-16,0-10-2 15,-3-4 1-15,-2 1 2 16,-5-2-1-16,-1 1 0 15,-4-3 8-15,-2-2-8 0,-3-1 0 16,0-4 3 0,0 0 0-16,-2-2-3 0,-11 3 0 15,-2 3 2-15,-3 0 2 16,0 4-6-16,-1 3 2 16,-1 6 0-16,4 6-4 15,-3 1 4-15,3 0-6 16,2 15-29-16,3 2-57 15,7 3-2-15,4-1-80 16,0-7-148-16</inkml:trace>
  <inkml:trace contextRef="#ctx0" brushRef="#br0" timeOffset="214564.1036">23356 6509 479 0,'0'0'65'0,"0"0"-13"16,0 0-44-16,0 0 6 15,0 0 4-15,0 0-12 16,-10-18-5-16,10 13 13 15,0 3-6-15,0-1 26 16,0 3-22-16,0-2-5 16,0 1-7-16,3-1 3 15,3 0-5-15,1-1 2 0,2 2-2 16,2 0 1 0,2-1 2-16,4 2 0 0,2 0 7 15,2 0-1-15,3 0-7 16,4 0 0-16,2 0 1 15,0 0-3-15,0 0 2 16,-2 0 0-16,-4 0 1 16,-2 0 3-16,-4 0-5 15,-5 4 1-15,-2-1 0 16,-5 1 4-16,0-1-2 16,0 2 1-16,0-2 1 15,-2 1 0-15,2 1-4 16,-1 0 0-16,3 3 1 15,-2-2-3-15,2 2 3 0,0-1-1 16,0 6 1 0,0-2 5-16,1 3-6 0,-2 1 0 15,2 1 5 1,-1 2-6-16,-2 1 1 0,1 1 0 16,0 4 1-16,-1 1 2 15,0 3-3-15,1 1 0 16,-1 1 4-16,1 0-4 15,-1-2 0-15,1 2 0 16,2 2 1-16,2 3 5 16,-4 2-6-16,2 5 0 15,0 0 4-15,0 0 1 16,0 3-1-16,3-3-2 16,-3 0 7-16,0-1-3 15,0 2-6-15,1-1 0 0,-1 1 8 16,-3-1-3-16,-1 1-2 15,-1-2-1-15,-1 2 18 16,-2 1-19-16,1-3 7 16,-2 2 2-16,0-1-3 15,0 1-2-15,0 1-5 16,1-3 1-16,2-2 2 16,2-1-2-16,-1-1-1 15,1-5 0-15,2-2 1 16,-1-5-2-16,0 1 1 15,0-4 0-15,0 3-1 16,1 0 3-16,0-2-2 0,-1 4 0 16,-2-3 2-16,1 0-5 15,-2 1 3-15,2-6 0 16,1-1 0-16,-1 4 3 16,1-2-3-16,-1-3 0 15,-2-1 0-15,2-5-3 16,-2 0 3-16,2 0 0 15,-2 2 1-15,1-2 1 16,1 0-2-16,-2 0 0 16,0-1 0-16,2 1-3 15,-3-2 3-15,2-1 0 16,-2 0-2-16,1 1 4 16,-1-3-2-16,-2 0 0 0,0 2 0 15,0 1-2-15,0-4 2 16,0 0 0-16,0 0 2 15,0-1 4-15,0 1-6 16,-3 0 0-16,-5 1 7 16,-4-2-4-16,0 1 5 15,-4-3-2-15,-2 0 13 16,-4-1-18-16,-4 0 29 16,0 2-22-16,0 0 1 15,0 2-4-15,3-1-5 16,3 0 0-16,5-1 0 15,4 0 2-15,2-1-2 16,1-1 0-16,3 1 2 16,2 0-5-16,3-2 3 0,0 0 0 15,0 0-1-15,0 0 1 16,0 0 0-16,0 0 0 16,0 0-18-16,0 0 17 15,0 1-24-15,0-1-17 16,0 0-20-16,-4 0-83 15,-5 0-7-15,-3 0-213 16</inkml:trace>
  <inkml:trace contextRef="#ctx0" brushRef="#br0" timeOffset="216380.1858">21989 8081 388 0,'0'0'95'16,"0"0"-60"-16,0 0-22 15,0 0-13-15,0 0-18 16,0 0-2-16,1-10 16 16,-1 7 8-16,0 0 31 15,0 1 6-15,0 0-3 0,0-3 11 16,0-1-24 0,0-1-3-16,0-4-7 0,0 1-14 15,0-3 30 1,0-2-2-16,0-2-23 0,0-2 17 15,0 1-14-15,0 3 2 16,0 1 7-16,0 6-12 16,0 2-3-16,0 1-3 15,2 3 0-15,-2 2 11 16,0 0-9-16,0 0-2 16,0 0 0-16,2 2-26 15,1 13 23-15,3 10 2 0,0 3 1 16,-1 7 0-1,3 6 0-15,0 5 0 16,-2 5 0-16,2 3-1 16,-2-1-1-16,-1-2 2 0,1-7 0 15,-1-7-1-15,-2-7 2 16,2-10-1-16,-2-6 0 16,-2-8 1-16,-1-1-3 15,0-4 2-15,0-1 0 16,0 0 8-16,0 0-8 15,0 0 12-15,0-9-5 16,0-5-4-16,-3-5-3 16,-6-4 0-16,-2-5 0 15,0-5-2-15,0-4 3 16,0-2-1-16,0 3 0 16,5-1 2-16,1 3-6 15,5 6 3-15,0 1-4 0,0 4 0 16,9-1 2-1,9 0 3-15,3 0-2 0,5 2 1 16,0 2 1-16,0 4 0 16,-1 2-1-16,-2 5-4 15,-1 7 5-15,-4 2 0 16,-2 0-3-16,-3 5-2 16,-3 7 5-16,-3 4 0 15,-4 2 1-15,-1 0 15 16,-2 1-9-16,0-2-2 15,0-2 7-15,-11 1-9 16,2-2 2-16,-4-5-5 0,5 0 2 16,1-2-10-16,-1-4-4 15,5 1-55-15,1 1-24 16,2-3-80-16,0 0-141 16</inkml:trace>
  <inkml:trace contextRef="#ctx0" brushRef="#br0" timeOffset="217152.3508">23089 8061 502 0,'0'0'80'0,"0"0"-7"0,0 0-54 16,-5-89 2-16,13 64-21 15,3-2 1-15,-2 4 17 16,-1 1 1-16,-2 7 5 16,-1 4 12-16,-2 5-26 15,-1 3 9-15,-1 2-19 16,-1 1 3-16,2 0-10 16,-2 0 5-16,1 0-1 15,2 0-4-15,4 2 6 16,-1 10 1-16,2 5 3 0,-2 3 0 15,3 1 10-15,-2 4-13 16,1-3 0-16,-1 1 0 16,0-1 4-16,-1-5-7 15,-1 0 3-15,-2-1-24 16,0-2 3-16,-1 0-40 16,-2-5-7-16,1-1-62 15,-1-8-172-15</inkml:trace>
  <inkml:trace contextRef="#ctx0" brushRef="#br0" timeOffset="217396.7592">23406 8013 603 0,'0'0'67'0,"0"0"-67"16,0 0 17-16,0 0-14 16,0 0 4-16,81-13-7 15,-59 9-10-15,-2 2-4 16,1-3-24-16,-4 2-25 16,-1-5-80-16,-7 0-191 15</inkml:trace>
  <inkml:trace contextRef="#ctx0" brushRef="#br0" timeOffset="217817.519">23617 7867 22 0,'0'0'439'16,"0"0"-418"-16,0 0-18 15,0 0 13-15,0 0-15 16,0 0 9-16,23 85-10 15,-16-63 3-15,2-2 10 16,0-3-12-16,-5-5 9 16,1-4-1-16,-4-4-4 15,-1-3 7-15,0-1-11 16,0 0 15-16,0-4 25 0,0-8-41 16,0-5-2-16,2 0 2 15,1-4-1-15,3 3-6 16,6 2 4-16,3-1-6 15,3 2 7-15,0 1-8 16,1 3 10-16,-4 4 0 16,0 3 0-16,-5 4 7 15,0 0 3-15,-3 0 4 16,-4 2 10-16,0 10-12 16,-3 1 20-16,0 4-5 15,0 1-15-15,-5 4 7 16,-8-4-19-16,-2 3-7 15,-4-4-50-15,-4-2-80 16,-4-1-144-16</inkml:trace>
  <inkml:trace contextRef="#ctx0" brushRef="#br0" timeOffset="218771.6113">19156 9208 82 0,'0'0'201'0,"0"0"-122"0,0 0-20 15,0 0 15-15,0 0-3 16,0 0-8-16,-15 0 5 16,15 0-32-16,0 0-6 15,0 0-29-15,0 0 0 16,4 3-1-16,15 1 15 16,6 4 10-16,8-3-6 15,3 2-15-15,2-1-2 16,-4-3-2-16,-5 2 1 15,-7-3-1-15,-5-2 0 16,-7 0 0-16,-3 0-1 16,-7 0-13-16,0 0-11 15,0 1 11-15,-10 1-44 16,-11 4-15-16,-9-2-14 16,-5 6-43-16,0-3-48 0,-1 0-30 15</inkml:trace>
  <inkml:trace contextRef="#ctx0" brushRef="#br0" timeOffset="219252.371">19119 9319 119 0,'0'0'86'0,"0"0"-6"16,0 0 16-16,0 0-11 15,0 0-10-15,0 0-14 16,-26 5-29-16,26-5-11 16,0 0 4-16,0 0-24 15,0 2 2-15,0 5-3 16,0 3 0-16,0 7 37 15,0 4-17-15,2 3 0 16,2 6 17-16,1 2-31 16,-1 4 12-16,2 5-1 0,0 2-16 15,-1 4 22-15,-1 4-21 16,1 0 2-16,2-1-1 16,-3-1 2-16,2-1-5 15,-1-4 0-15,-2-3 2 16,2-6 1-16,-2-5-2 15,1-7 0-15,0-5 1 16,-1-6 1-16,0-5-3 16,0-1 0-16,0-4-1 15,2-2-5-15,-1 2 6 16,5-2 0-16,2 3 9 16,1-3-1-16,2 0-8 15,0 0 0-15,1 0 6 0,0 0-1 16,1 0-4-16,2-3-1 15,1 1 1-15,2-3 3 16,0 1-4-16,2 1 0 16,0 1-25-16,0 1-5 15,-2 1-46-15,3-2-8 16,-1-1-18-16,1-4-210 16</inkml:trace>
  <inkml:trace contextRef="#ctx0" brushRef="#br0" timeOffset="220631.5204">23896 9093 363 0,'0'0'78'16,"0"0"15"-16,0 0-13 15,0 0-31-15,0 0-4 16,0 0-8-16,0-14 20 16,0 10 21-16,0-1-30 15,0 3 3-15,0-1-17 16,0 1-31-16,0-1 12 16,8-1-15-16,7-1 0 15,1-1-4-15,8 0 6 16,1 1-2-16,5-3 0 0,1 1-1 15,1 2-1 1,-2-2 2-16,1 3 0 0,-3-1-7 16,-2 2-3-16,-3 2-4 15,-3 1 5-15,-2 0-14 16,-5 0 20-16,-1 0 3 16,-6 0 0-16,0 0-4 15,0 0 5-15,0 0-1 16,-2 1 0-16,-1 6-4 15,2 1-1-15,-2 1 5 16,-2 3 0-16,1 2 0 16,-2 1 1-16,4 3-1 15,-2-2 0-15,1 3 3 16,0 2-4-16,-3 2 1 16,0 1 0-16,0 3 8 0,0 2-5 15,0 2-3-15,1 3 0 16,2 0 1-16,0-1-3 15,3 1 2-15,-3 1 0 16,5-1-1-16,-4-3 3 16,0-1-2-16,1-2 0 15,-5-2 6-15,1-3-6 16,1 2 1-16,-2-3 2 16,0 1 7-16,2-2-9 15,-2-1-1-15,0-3 0 16,0 0 3-16,0-3-3 15,-2 0 0-15,-4-1 1 0,-6-1 5 16,0 1 3 0,-4 1-9-16,-2-2 0 0,-1-3 7 15,-4 1-2-15,2-2-5 16,0-4 0-16,1-1 5 16,1 1 0-16,2-3-5 15,2 1 0-15,0-1 8 16,3 0-2-16,0-1-6 15,3 2 0-15,3-2 0 16,0 1 0-16,4-1-4 16,-1 0 0-16,3 0-22 15,-2 0 9-15,0 0-22 16,1 0-64-16,-2-3-63 16,-2-6-84-16</inkml:trace>
  <inkml:trace contextRef="#ctx0" brushRef="#br0" timeOffset="222401.6389">17852 9225 243 0,'0'0'78'16,"0"0"-11"-16,0 0-19 15,0 0-5-15,0 0 5 16,0 0-2-16,0-10-3 15,0 10-6-15,0 0-2 0,0-2 10 16,0 2-33-16,0-2-4 16,0 2-8-16,0-3 2 15,0-1-2-15,0-4 0 16,5-3 0-16,5-2 2 16,1-2 2-16,-1-2-4 15,3 0 4-15,0 0 3 16,1 0 0-16,0-3-7 15,4 0 1-15,3-3 0 16,1 1 1-16,3-1-2 16,-1 1 0-16,-3 0 2 15,5 0-4-15,-4 1 2 16,2 1 0-16,-2-1 0 0,2 1 1 16,0 1-1-1,3-3 0-15,1 1 0 0,3 0-1 16,2-2 1-1,3-1 0-15,1 2-3 0,-1 0 4 16,-2 2-1-16,-4 3 0 16,0 2 3-16,-3 2-3 15,-5 4 0-15,1 0 0 16,-3 3-3-16,-3 0 5 16,1-1-2-16,-5 3 0 15,3-4 2-15,-2 3-2 16,-1-2 0-16,1 2 0 15,1-2 2-15,-2 2 0 16,-1 0-2-16,1 0 0 16,-2 0 3-16,-1 3-4 0,-2 0 1 15,-4 2-2-15,1-2-4 16,-2 1-10-16,-3-1-30 16,0-1-1-16,0 0-48 15,0-2-182-15</inkml:trace>
  <inkml:trace contextRef="#ctx0" brushRef="#br0" timeOffset="222728.4636">18697 8448 356 0,'0'0'15'0,"0"0"47"0,0 0-16 15,0 0-6-15,97-12 6 16,-74 12-10-16,-2 3-9 16,-3 0 5-16,-2 4-10 15,-2 1 18-15,-1 2-13 16,-5 0-8-16,-4 0 11 16,-2 3-19-16,-2 1 13 15,0 3-10-15,-6-3-8 16,-7 3 10-16,-1 0-16 15,-1 0-3-15,-3 5-3 16,-3-1-58-16,-2 4-8 16,-6-1-23-16,-2 0-72 0,-5-4-53 15</inkml:trace>
  <inkml:trace contextRef="#ctx0" brushRef="#br0" timeOffset="223794.4569">15472 9274 404 0,'0'0'64'16,"0"0"-41"-16,0 0 1 0,0 0 6 15,0 0-23-15,31-88 4 16,-19 66-9-16,3-4 15 15,1-2-7-15,5-3-9 16,3-3 10-16,2-3-9 16,2-4-1-16,0-1-1 15,2-2 3-15,1-4-4 16,1-3 1-16,3-2 0 16,0-5 12-16,2 2 6 15,0-2-2-15,4 5-8 16,0 2-5-16,0 0 4 15,-2 0-7-15,-1 3 1 16,-1 5 3-16,2 1-4 16,3 6 0-16,-2-3 0 15,4 3 2-15,2 0-3 0,2-3 1 16,2-2-5-16,5-1 1 16,5-2 3-16,3-3 1 15,5-1-4-15,7-2 3 16,0-3 0-16,2 0 1 15,-5 2 0-15,-5 1 0 16,-4 7 1-16,-4 2 8 16,-4 5 18-16,-4 6-15 15,-5 2 24-15,0 2 18 16,-2-1-54-16,2 0 26 0,-3-1-1 16,5-1-24-16,-3-2 2 15,1 3 1-15,-1 3-4 16,-4 8 0-1,-5 9-2-15,-8 3-4 0,-5 5 6 16,-5 0 0 0,-3 5-2-16,-5 5-10 0,-1-3 11 15,-1-1 0-15,-1-2-20 16,-1-3 16-16,-1 2-21 16,-2-3-21-16,-2 3-7 15,-1-3-48-15,0 0-84 16,-8 0-117-16</inkml:trace>
  <inkml:trace contextRef="#ctx0" brushRef="#br0" timeOffset="224130.2658">17715 7093 263 0,'0'0'51'0,"0"0"7"16,79-23-21-16,-46 15-3 15,0 0-2-15,-2 1 25 16,-1 0-15-16,-6 5-10 16,-2 2 1-16,-5 0-31 0,-3 2 12 15,-4 9 1-15,-6 5-8 16,-4 2 20-16,0 3-9 15,0 2 1-15,-7 5 12 16,-9-3-28-16,-1 3 1 16,-1-2-4-16,1-2-14 15,0-2-20-15,1-2-60 16,0-3-73-16,1-4-186 16</inkml:trace>
  <inkml:trace contextRef="#ctx0" brushRef="#br0" timeOffset="231125.2921">19338 9610 70 0,'0'0'35'0,"0"0"-35"16,0 0-21-16,0 0 4 15,0 0 17-15,0 0 6 16,0 0 25-16,6-3-7 15,-4 1 22-15,-2 2 16 16,0 0-9-16,0 0 10 16,0 0-11-16,0 0-15 15,0 0 5-15,0 0-6 0,0 0 11 16,0 0 3 0,0-1-30-16,0 1 4 0,0 0-4 15,0 0-18-15,0 0 17 16,1 0-16-16,-1 0 3 15,0 0 22-15,3-4-28 16,3-3 20-16,1-5-20 16,2-2 10-16,3 0-13 15,-1-2 3-15,-2 1 0 16,1 1 2-16,-4 1 0 16,0 4-2-16,-5 2 0 15,1 4 2-15,-2 3-5 16,0 0 3-16,1 0 0 15,-1 0-4-15,2 0-6 16,-1 0 1-16,1 2 8 0,1 9 1 16,3 1-3-1,-5 2 3-15,1 4 0 0,-2 3 4 16,1 3-2-16,-1-4-2 16,2 1 0-16,1-1 2 15,-3 0-3-15,3-2 1 16,-2-4 0-16,-1-1 0 15,2-5 1-15,-1-1-1 16,1-2 0-16,-2-1-2 16,1-1-5-16,1 1-14 15,-2-1-29-15,3 2-22 16,-3-2-75-16,0 1-70 16</inkml:trace>
  <inkml:trace contextRef="#ctx0" brushRef="#br0" timeOffset="231521.5886">19335 9818 391 0,'0'0'52'16,"0"0"-23"-16,0 0-28 15,0 0-1-15,0 0 0 0,0 0 5 16,18-5 22 0,-12 3 21-16,1-1-12 0,2 1 16 15,1 2-37-15,3-2 3 16,-3 2-10-16,5 0-3 16,0 0 4-16,1 0-9 15,1 0 4-15,1 0-2 16,-1 0 0-16,1-1-2 15,2-2 0-15,-2 0-1 16,1 0-5-16,-1 0 6 16,-3 1-13-16,0 2 10 15,-6 0-20-15,-3 0 10 16,0 0-8-16,-2 0-29 16,0 2-13-16,-4 4-29 0,0-2-105 15</inkml:trace>
  <inkml:trace contextRef="#ctx0" brushRef="#br0" timeOffset="232152.2281">19374 9977 184 0,'0'0'73'0,"0"0"-29"0,0 0 8 16,0 0 14-16,0 0-26 16,0 0-1-16,63-41 16 15,-53 37-35-15,-3 4 9 16,2 0-1-16,-1 0-28 15,2 2 23-15,-1 8-17 16,-1 2-3-16,-1 0 13 16,-4 2-13-16,-2 1 3 15,-1 2 16-15,0 2-22 16,0 1 17-16,-10-1-11 16,0 1-5-16,-3-3 6 0,-1 0-7 15,2-1 0 1,-1-4 0-16,0-1-16 0,0-3 15 15,4-3-14-15,3-1 9 16,0-1-3-16,6-3 9 16,0 0 0-16,0 0-1 15,0 0-46-15,2 0 30 16,10 0 16-16,2 0 1 16,1-2 3-16,2 0 2 15,-2-1-5-15,-1 3 11 16,2 0-8-16,1 0 23 15,-1 0-15-15,-2 0-5 16,-2 0 33-16,-6 0-36 16,1 0 18-16,-2 0-14 0,0 0 6 15,-1 0-15 1,1 3 2-16,-1 2-9 0,2-1-3 16,-2 2-56-16,1-1-33 15,-4-4-129-15</inkml:trace>
  <inkml:trace contextRef="#ctx0" brushRef="#br0" timeOffset="233067.4807">19842 9618 349 0,'0'0'84'0,"0"0"-25"16,0 0 10 0,0 0-24-16,0 0-33 0,0 0 2 15,0 0-14-15,-15-4 4 16,8 14 8-16,1 3-10 16,-3 6 15-16,0 4 0 15,0 4-6-15,1 2 18 16,1 3-11-16,4 4 3 15,2 0-3-15,1 0-16 16,0-3 4-16,1-2-6 16,11-6 4-16,0-4-1 15,3-5-2-15,0 0-1 16,-3-5 0-16,1-2 6 16,-1-1-7-16,-2 0 1 0,1-1-9 15,-1 0 5-15,-1 0-45 16,0 1-12-16,-3-1-22 15,-3-1-60-15,-3-5-74 16</inkml:trace>
  <inkml:trace contextRef="#ctx0" brushRef="#br0" timeOffset="233532.5243">20000 9907 506 0,'0'0'84'0,"0"0"-5"0,0 0-37 16,0 0-3-16,-22-85-21 16,22 67-14-16,0-1 1 15,0-1-3-15,0 1-2 16,0 4 13-16,0 2-5 15,0 5 10-15,0 4 4 16,0 2-16-16,0 2 13 16,0 0-19-16,0 0 0 15,0 0-1-15,0 0-11 16,0 0 4-16,0 0 4 16,0 8 4-16,0 4-1 15,4 2 5-15,4 1-4 16,-1 1 2-16,1 4 4 0,-2-1-6 15,1 3 0 1,0-3 0-16,-1 1 2 0,-1-3-2 16,0-5 0-16,-2 0 0 15,-2-5 1-15,2 0-3 16,-3-1-12-16,4-2-47 16,-2-2-8-16,1-2-44 15,0 0-85-15,-2 0-175 16</inkml:trace>
  <inkml:trace contextRef="#ctx0" brushRef="#br0" timeOffset="234057.2257">20223 9828 287 0,'0'0'90'0,"0"0"-34"16,0 0-10-16,0 0-26 16,0 0-17-16,0 0 13 15,23-10 0-15,-14 9 19 16,5-1 3-16,-1 0-16 15,2-1 9-15,0-1-19 16,-2 2-5-16,-1-1 1 0,-1 2-5 16,-4 1 4-1,-2-1-1-15,-5 1-3 0,1 0 2 16,-1 0-5-16,0 0 0 16,0 0-1-16,0 0-2 15,2 0-5-15,-1 0-10 16,2 0-27-16,0 1-35 15,-3 0-74-15</inkml:trace>
  <inkml:trace contextRef="#ctx0" brushRef="#br0" timeOffset="236061.8501">20642 9755 212 0,'0'0'93'16,"0"0"-17"-16,0 0-4 0,0 0-33 16,0 0 11-16,0 0-10 15,-5-2-15-15,4 1 16 16,-1 1-10-16,0 0-10 16,2 0-10-16,0 0-11 15,0 8 0-15,0 9-3 16,0 6 9-16,0 4 2 15,0 2-8-15,0 1 1 16,4 1 1-16,3 0 5 16,1-1-7-16,-4-2 0 15,2 0 1-15,-3-5-3 16,1 1 3-16,-1-6-1 16,0-2 1-16,-1-4 2 15,-2-2-3-15,0-1 0 16,0-3 0-16,0 1-4 0,0-5 4 15,0-2 0-15,0 0-2 16,0 0 8-16,0 0-6 16,0 0 0-16,0-9-13 15,0-8 9-15,0-3 0 16,-5-3 4-16,2-2-4 16,-1-4 0-16,-1 2-1 15,0-3-5-15,3 0-5 16,1 3 12-16,1 0 3 15,0 4 0-15,0 0 0 0,3 2 5 16,7 1-5-16,-1 1 0 16,2 4 6-16,0 1 2 15,0 4-7 1,-2 3-1-16,1 0 2 0,-2 2 3 16,-2 4-5-16,4 1 0 15,-3 0 0-15,1 0 0 16,1 0 0-16,1 0 0 15,-2 8 3-15,-1-1 1 16,-1 3-4-16,0 0 0 16,-3 2 2-16,-2 0 10 15,-1 0-4-15,0 0 3 16,0 0 4-16,-1-3-9 16,-5 2-6-16,2-6 0 15,1-1-18-15,0-1-5 0,0-1-19 16,0-2-20-16,1 0-77 15,1-3-336-15</inkml:trace>
  <inkml:trace contextRef="#ctx0" brushRef="#br0" timeOffset="236599.5433">20788 9431 167 0,'0'0'53'0,"0"0"-40"16,0 0 14-16,0 0-23 15,0 0 37-15,0 0 30 16,0 0-28-16,6 4 4 16,3 4 0-16,4 2 0 15,2 1-7-15,3 3-26 16,2 2 7-16,0 1-5 16,-1 0-14-16,0 1 20 15,0 3-12-15,-1 2 1 16,-3 5 20-16,-1 3-29 15,-1 5 7-15,-6 3-7 16,-1 0 6-16,0 2-1 0,-5-3-6 16,1-2 1-16,-2-2 8 15,0-4-5-15,0-2-5 16,0-1 0-16,0-5 4 16,0-4-1-16,0-4-3 15,-3-3 0-15,1-4 6 16,1-4-4-16,1-1-2 15,0-2 0-15,0 0-11 0,0 0-2 16,0 0-41 0,0 0-14-16,0 0-61 0,0 0-159 15</inkml:trace>
  <inkml:trace contextRef="#ctx0" brushRef="#br0" timeOffset="244151.3943">21277 6549 193 0,'0'0'1'0,"0"0"4"15,0 0-3-15,0 0 17 16,0 0 16-16,0 0-9 16,0 0 25-16,17 82-12 15,-17-60 0-15,0 7-4 16,0 5-28-16,0 9 26 16,0 3-24-16,0 5-4 0,0 2-4 15,4 8 5 1,2 6-6-16,0 3 0 15,1 4 0-15,4-3 8 16,-2-1-8-16,4 1 0 0,2-3 0 16,-1 0 2-16,0-1-3 15,0-3 1-15,1-6 0 16,-5-1-1-16,-1-5 2 16,-2-7-1-16,-5 0 0 15,-2-5 6-15,0-5-6 16,0-4 25-16,-7-4 9 15,-1-4 4-15,2-6-21 16,3-3-11-16,2-3-1 16,1-4-1-16,0-3-4 15,0-2 0-15,0-1 0 0,0 2-8 16,0 1 7-16,0 1-24 16,0 5-25-16,0-3-74 15,0-7-93-15</inkml:trace>
  <inkml:trace contextRef="#ctx0" brushRef="#br0" timeOffset="244882.0547">21277 6459 357 0,'0'0'31'0,"0"0"-29"15,0 0-2-15,0 0 5 16,0 0-5-16,0 0 28 16,43 8-2-16,-22-8 12 15,3 0-26-15,3 0 0 16,1 0 17-16,2 0-29 16,3 0 7-16,0 0-3 15,1-5-2-15,2-1 13 16,1 0-13-16,2-2 1 15,1 3-3-15,2 1 1 16,1 1-1-16,-6 3 0 0,-5 0 0 16,-7 0 0-16,-5 0 0 15,-1 3 0-15,-1 4-2 16,-3 0 4-16,1-1-2 16,-1 0 0-16,1-3 0 15,-1 1 0-15,2-3 2 16,-2-1-2-16,1 0 7 15,-1 0-2-15,0-1-5 16,-3-6 0-16,4 1 0 16,-2-2-8-16,2 2 8 15,1-1-15-15,0 0-3 0,0 1-46 16,2 0-24 0,-3 1-69-16</inkml:trace>
  <inkml:trace contextRef="#ctx0" brushRef="#br0" timeOffset="246020.1835">22317 6469 226 0,'0'0'32'0,"0"0"8"15,0 0 17-15,0 0-17 0,0 0 8 16,34 82-39-16,-22-62 8 15,-3 4 1-15,1-2-3 16,1 2 27-16,-2 5-25 16,0 0-2-16,-1 2 13 15,-2 5-24-15,0 1 6 16,1-1-10-16,-1 0 6 16,1 3 1-16,-1 3-7 15,1-2 0-15,-1 2 1 16,2 2 3-16,-2 0-5 15,0-4 1-15,-2-2 0 16,1-4 0-16,-1-2 0 16,-1 0 0-16,1-2 1 15,-1 4 0-15,0 3-1 16,0 5 0-16,0 3 0 0,-1 1-1 16,-1 0 1-16,3-1 0 15,-3 2 0-15,2-1 3 16,2 3-4-16,2 1 1 15,0 1-1-15,4-4 1 16,1 0 0-16,-3-3 0 16,0-3-1-16,1 0 3 15,-3-5-2-15,-1-6 0 16,-1-8 1-16,-2-4-3 16,-1-6 4-16,-1 3-2 0,-1-5 11 15,2 0-5 1,0 0-6-16,0-1 13 15,-1 3-10-15,1 0 15 16,1 5-16-16,0-3-1 0,-2 1 0 16,-1-5 1-16,0 0-2 15,0-1 7-15,0-1-7 16,0-2 15-16,0 0-15 16,0-4 0-16,2 1 0 15,-2-1 3-15,1 0-5 16,1 0 2-16,-1 1 0 15,1-3-2-15,-2 2 3 16,0-2-1-16,0 0 1 16,0 0 5-16,0 0-6 0,0 1 11 15,0-1-6-15,0 0 16 16,0 0-16 0,0 0 1-16,0 0 10 0,0 2-11 15,-6 3 4-15,-15 1-9 16,-9 2 2-16,-7 4-6 15,-8 4 4-15,-6-2 0 16,-1 2-1-16,-3-4 5 16,3-1-4-16,-1-4 0 15,3 0 1-15,5-7 0 16,0 0 1-16,7 0-2 16,2 0 8-16,1 0-3 15,7 0-5-15,1-3 7 0,5-1 2 16,2 0 27-1,-2 0-25-15,4 0-2 0,0-2 5 16,2 0-11-16,2 1-3 16,1-3 0-16,1 2 2 15,-1-5 2-15,2 3-4 16,-1-1 1-16,1 0 19 16,1 1-17-16,3 0-1 15,-2 2-2-15,2-2 4 16,1 1-7-16,1 0 3 15,-1 0 0-15,0-4-3 16,2-3-17-16,-1-7 7 16,4-6 0-16,1-2-22 15,0-5 7-15,0 2-14 16,0 1 1-16,6 3-13 0,2 3-65 16,2 1-56-16,-6-1-127 15</inkml:trace>
  <inkml:trace contextRef="#ctx0" brushRef="#br0" timeOffset="253832.5634">21898 9894 330 0,'0'0'60'16,"0"0"19"-16,0 0 17 15,0 0-36-15,0 0-14 16,0 0 6-16,0 0-22 16,-20-11 13-16,20 6-9 15,0-4-28-15,0-4 11 16,0-2-15-16,0-7 2 16,11 0-3-16,-1-3 2 0,3-2-5 15,-2 0 2 1,-1 2 0-16,-2 3 0 0,-4 4 0 15,-1 5 0-15,-1 7 1 16,-2 1 5-16,0 5-6 16,0 0 0-16,0 0 1 15,0 0-8-15,0 0 4 16,0 0-6-16,0 7 5 16,0 10 1-16,0 9 3 15,0 5 0-15,0 5 0 16,4 4-1-16,1 2 2 15,2 1-1-15,2-2 0 16,-1 0 4-16,1-2-7 16,-1-5 3-16,-2-3 0 15,0-2 1-15,-3-3-1 0,2-6 0 16,1 0 0-16,-3-6 1 16,0-2-3-16,-2-5 2 15,1-4-1-15,-1-3-3 16,-1 0 4-16,0 0 0 15,2 0 0-15,-2 0 1 16,0 0-1-16,0 0 0 16,0 0-1-16,0 0-3 15,0 0 7-15,0 0-3 16,0-5 12-16,0-12-10 16,0-3-1-16,0-6-1 15,0-2 1-15,0-4-3 0,-2 3 2 16,-2-5 0-1,1 2 0-15,0-1-1 0,1 4 1 16,-2 1 0-16,4 0 1 16,0 5-3-16,0 2 2 15,0 1 0-15,4 3 0 16,2 3 1-16,0 5-2 16,0-2 1-16,2 3 0 15,2-2-4-15,1 2 4 16,1-1 0-16,2-1 0 15,4 2 1-15,0-3-2 16,4 0 1-16,-1 3 0 16,-3 0-2-16,0 3 2 15,-4 4 0-15,-3 0-2 16,-2 1-5-16,-2 0 7 0,-1 0-4 16,-3 0 3-16,2 2-1 15,0 5 2-15,-1 1 0 16,-1 0 0-16,0 1 2 15,0 2-3-15,-1 0 1 16,-1 3 0-16,1 3-1 16,-2 0 1-16,0 2 0 15,0-4 2-15,0-1-2 16,0-1 0-16,0-4-2 16,0 0 4-16,0-2 6 15,-2-3-8-15,-1 0 6 16,0-1 7-16,2-2-10 15,-2 1 9-15,0-2-3 16,-2 1-7-16,0-1 22 0,0 0-12 16,1 0 6-16,-3 0 5 15,3 0-19-15,-2-3 3 16,2-1-7-16,2 0 3 16,1 1-4-16,1 2 1 15,0 1 0-15,0 0 0 16,0 0-41-16,0 0-19 15,0 0-32-15,7 0 23 16,5 8 0-16,-3-1-140 16</inkml:trace>
  <inkml:trace contextRef="#ctx0" brushRef="#br0" timeOffset="261121.7635">23423 8414 35 0,'0'0'2'0,"80"0"25"16,-41 0-27-16,-3 0-9 16,-4 0-21-16,-4 0 29 15,-7 0-5-15,0 0 0 16,-3 0-1-16</inkml:trace>
  <inkml:trace contextRef="#ctx0" brushRef="#br0" timeOffset="270980.615">22974 9604 443 0,'0'0'12'16,"0"0"49"-16,0 0 6 0,0 0-43 15,0 0 6-15,0 0 5 16,0 0-18-16,0 0 6 16,-29-69-5-16,29 59-6 15,-2-3 8-15,2 2-19 16,0-1 12-16,0 1-13 16,0 0 2-16,0 0-2 15,0 3 0-15,0 5 0 16,0 1-2-16,0 2-1 15,0 0 2-15,5 0-11 16,-1 0 1-16,4 13 7 16,2 5 4-16,-4 6 0 15,3 6 7-15,-1 1-6 0,-1 3-1 16,-3 0 0 0,-2 0 1-16,1-1 1 0,-2-4-2 15,2-5 0-15,-1-5 0 16,-1-3 1-16,-1-5-2 15,2-4 1-15,1-1-31 16,0-4-5-16,1 1-10 16,0-3-38-16,0 0-30 15,-4 0-93-15</inkml:trace>
  <inkml:trace contextRef="#ctx0" brushRef="#br0" timeOffset="271288.4341">22885 9878 326 0,'0'0'108'16,"0"0"-108"-16,0 0 2 15,0 0 9-15,0 0 15 16,0 0-5-16,61-10-10 15,-39 3-1-15,0 0 16 16,0 2-11-16,0 0-9 16,2 3-3-16,-5 2-3 15,-1 0 0-15,-3 0-19 16,-3 0-32-16,-3 0 25 0,-1 0 0 16,-2 2-17-16,-1 1-36 15,0 1-26-15,-2-1-24 16</inkml:trace>
  <inkml:trace contextRef="#ctx0" brushRef="#br0" timeOffset="271802.2269">23042 10034 228 0,'0'0'123'16,"0"0"-92"-16,0 0 11 0,0 0-3 16,0 0-9-16,0 0-30 15,-21 2 0-15,31-7 20 16,-1 0-9-16,2 3 1 16,0 1-8-16,1 1-2 15,-2 0-4-15,-2 3 1 16,0 14 1-16,-4 0 2 15,-2 5 8-15,-2 2-2 16,0 2-2-16,0 3-4 16,-9 0-2-16,-4-3 1 15,-1-1 5-15,0-3 0 0,1-5-6 16,6-6 0-16,-1-5-4 16,2-4 10-16,3 0-6 15,2-2 0-15,1 0 1 16,0 0-3-16,0 0 2 15,6-4 0 1,9-3 0-16,2-2 5 0,1 2-5 16,2 1 0-16,-4 3-4 15,0 1-1-15,0 0 5 16,-2 2-1-16,-2 0 1 16,0 0-20-16,-3 0-1 15,-1 0-7-15,-1 0-17 0,2 0 13 16,-1 0-99-1,-2-1-48-15</inkml:trace>
  <inkml:trace contextRef="#ctx0" brushRef="#br0" timeOffset="272199.7173">23338 9489 527 0,'0'0'45'0,"0"0"13"16,0 0-28-16,0 0-27 0,0 0 5 16,0 0-8-16,-80 17 0 15,69 5 1-15,4 6-1 16,0 3 13-16,4 4 6 15,3 4-16-15,0 2 12 16,0 4-10-16,6 1-1 16,8-3 10-16,3-3-12 15,1-4-1-15,1-3 0 16,1-3 4-16,0-6-10 16,0-4 5-16,-2-5 0 0,-1-2-8 15,-3-3 8 1,-1-3-14-16,-1 0 3 15,-3-2-43-15,3 1 7 16,-4-2-48-16,-4-4-74 0</inkml:trace>
  <inkml:trace contextRef="#ctx0" brushRef="#br0" timeOffset="272578.5054">23490 9883 365 0,'0'0'111'0,"0"0"-78"16,0 0 46-16,-14-100-47 16,14 69-7-16,0 0 8 0,0 4-8 15,0 4-24-15,0 6 9 16,0 6-9-16,0 5 17 15,0 4-4-15,0-1-13 16,0 3 23-16,0 0-24 16,0 0 1-16,0 0-2 15,1 14-11-15,3 8 12 16,1 4 4-16,-1 3 1 16,3-2-1-16,-3 0-4 15,2-3 0-15,3-4 0 0,-2-3-42 16,2-4-5-16,1-6-16 15,1-6-34-15,1-1 13 16,0 0-75-16</inkml:trace>
  <inkml:trace contextRef="#ctx0" brushRef="#br0" timeOffset="272849.347">23608 9728 391 0,'0'0'30'0,"0"0"27"16,0 0 20-16,0 0-38 15,0 0-12-15,0 0-17 16,6-4 8-16,9 1 36 16,5-2-13-16,0 3-27 0,2-1-4 15,-2 2-6-15,0 0-4 16,-4 1 0-16,-1 0-15 15,-6-2 12-15,-3 2-19 16,-1 0-20-16,-4 0-34 16,-1 0-78-16,0 0-71 15</inkml:trace>
  <inkml:trace contextRef="#ctx0" brushRef="#br0" timeOffset="273558.4607">23777 9624 413 0,'0'0'24'15,"0"0"34"-15,0 0-35 16,28 102 19-16,-16-68-33 15,2-5 4-15,-1 3 4 16,2-1-13-16,-3-2 4 16,-2-4-8-16,-1-4 10 15,-4-4-11-15,-2-8 1 16,-2-1 0-16,-1-7 0 16,0-1 5-16,0 0-5 15,0 0 0-15,-1-14-16 0,-10-6 3 16,1-2 10-1,-2-3 3-15,3-2 0 0,0-2-1 16,2 4-2-16,2 1 3 16,4 1-15-16,1 5 7 15,0 1 16-15,0 3-2 16,9 0-6-16,4 1 3 16,1 1 9-16,3 4-10 15,-2 2 4-15,3-2-1 16,-3 5-5-16,0 0 0 15,-1 3 7-15,-3 0-6 16,0 0-1-16,0 0 0 16,-5 7 5-16,1 2 3 15,-4 1-6-15,-3 3 6 16,0 0 10-16,0-1-15 0,0-1 0 16,0-2-3-16,0-1-7 15,-5-2 7-15,0-1-48 16,1-2-44-16,-3-3-14 15,1 0-156-15</inkml:trace>
  <inkml:trace contextRef="#ctx0" brushRef="#br0" timeOffset="273902.265">23947 9356 76 0,'0'0'507'0,"0"0"-490"16,0 0-14-16,0 0 31 16,0 0-9-16,79 21 2 15,-53-1-14-15,-3 2 4 16,1 4 11-16,-6 5-22 15,0 4 19-15,-6 1-2 16,-3 2-22-16,-6 3 17 16,-3 1-9-16,0 2-8 15,0-1-1-15,-6-2 3 0,-8-2-6 16,2-5-9 0,-2-1-65-16,-1-5-27 0,0-7-114 15</inkml:trace>
  <inkml:trace contextRef="#ctx0" brushRef="#br0" timeOffset="278317.5831">20036 10529 81 0,'0'0'41'15,"0"0"7"-15,0 0-12 16,0 0 27-16,0 0 19 15,0 0-41-15,0 0-12 16,-28-49-13-16,26 45 13 16,1 2 7-16,-1-2 0 15,2 1-4-15,0 3-26 0,0-3 3 16,0 3 10-16,0-3-16 16,0 3 11-16,0 0 3 15,0 0-6-15,0 0 14 16,0 0-15-16,0 0-5 15,0 0 3-15,0 0-4 16,0 0-5-16,0 0 1 16,0 0 0-16,0 0 1 15,0 6 4-15,2 1 4 16,4 0 12-16,1 1-16 16,5-2 9-16,-1 1-5 15,2-2-8-15,0-1 18 16,2 4-12-16,-1-1-1 0,-1 3-3 15,3 0-1-15,-3 2-2 16,0-2 0-16,-3 1 1 16,-2-1 0-16,2-2 0 15,-4 2 3 1,-1 1 11-16,-1 0-13 0,-1 0 8 16,0 3-4-16,1-4-2 15,1-2 0-15,-2-1-3 16,0-1-1-16,0-4 0 15,-1 1 1-15,-1 0-1 16,1-3 0-16,-2 1 0 16,0-1 3-16,1 0-2 0,-1 0 2 15,2 0 1 1,-2 0 2-16,0 0-6 0,0 0 0 16,0 0-6-16,0 0 5 15,1 0-25-15,-1-2-18 16,2-1 15-16,-1 1-48 15,-1 1-51-15,0-1-179 16</inkml:trace>
  <inkml:trace contextRef="#ctx0" brushRef="#br0" timeOffset="279374.3276">20278 10439 338 0,'0'0'98'0,"0"0"-42"0,0 0-7 15,0 0-37-15,0 0 1 16,0 0-12-16,0 0 8 16,0 0 35-16,0 5-23 15,0 6 7-15,0 3-16 16,0 4-12-16,-3 2 12 15,-2 4-11-15,-1-2 0 16,0 3-1-16,0-1 1 16,0 0-1-16,2 2 0 15,-2-1 1-15,0 2 1 16,-1-1-1-16,0-4-1 16,0 0 3-16,1-3 5 15,-3-2-8-15,3-3 0 16,0-2 0-16,0-1 7 15,-1-3-1-15,2-3 9 16,-1-1 24-16,-1-1-19 0,-5-1 4 16,0 1-17-16,0-2-1 15,-3 1 16-15,2-2-14 16,-1 0 5-16,2 0 6 16,3 0-15-16,-1 0 10 15,3-3-14-15,2-1 5 16,2 0-4-16,1 3-1 15,1-1 0-15,1 1 0 16,0 1-8-16,0-2-9 16,0 2-36-16,0-2-19 15,0 2 15-15,4-1-8 0,9-1-52 16,-2-4-63 0</inkml:trace>
  <inkml:trace contextRef="#ctx0" brushRef="#br0" timeOffset="280117.6231">20408 10839 275 0,'0'0'123'0,"0"0"-69"15,0 0-4-15,0 0-3 16,0 0-22-16,0 0-10 16,1-17 20-16,1 8-10 15,-1 1 5-15,3-3-3 16,-1 2-25-16,2-1 11 0,-2-1-2 16,0 1-10-16,-2-3 16 15,2 2-5-15,2 2-10 16,-2-2 23-16,-2 4-23 15,2 2 16-15,-2 1 1 16,-1 2-17-16,0 2 13 16,0 0-15-16,0 0 0 15,0 0-1-15,0 0-13 16,0 0 4-16,2 0 0 16,0 6 10-16,1 0 3 15,0 4-3-15,1 2 0 16,-2 0 1-16,2 6 5 15,-2-1-6-15,-1 3 0 0,1 0 0 16,-1 0 0 0,-1 0 1-16,3-2-1 15,-3-3 3-15,0-4 6 0,0-2-9 16,0-1 1-16,0-5 1 16,0-1 14-16,0-2-13 15,0 0 3-15,0 0 19 16,1 0-18-16,1 0 15 15,-2 0-15-15,0 0-2 16,0 0 3-16,0 0-8 16,0 0-19-16,1 6-34 15,-1 2-89-15,0 1 34 16,0-1-277-16</inkml:trace>
  <inkml:trace contextRef="#ctx0" brushRef="#br0" timeOffset="281405.7403">21996 10456 306 0,'0'0'122'0,"0"0"-78"16,0 0-15-16,0 0-17 15,0 0-12-15,0 0-5 16,0-4-2-16,0 4 7 16,0 1 17-16,0 6 5 0,0 3-6 15,1 1 15 1,5 5-26-16,2-1 0 0,3 4 5 16,3-1-9-16,1 1 14 15,2-2-14-15,0-3-1 16,0-2 1-16,-1-2 4 15,-1-2-5-15,-4 0 0 16,-1-2 2-16,-1-2-5 16,-4 0 3-16,-1-1 0 15,-2-2 0-15,-2 1 0 16,0-2-7-16,0 3-11 16,0 1-30-16,0-3-10 15,0-1-48-15,0 0-88 16</inkml:trace>
  <inkml:trace contextRef="#ctx0" brushRef="#br0" timeOffset="281916.7068">22202 10529 435 0,'0'0'45'16,"0"0"-39"-16,0 0-6 15,0 0 0-15,0 0-4 0,0 0 2 16,16 13-20-16,-14-4 19 16,-1 2 3-16,-1 0 7 15,0 1 19 1,0 3-15-16,0 2 21 0,0 1 3 15,0 4-26-15,-3 0 16 16,-3 0-18-16,-2 0-7 16,-2-1 3-16,1-1 1 15,0-1-4-15,-2-3 7 16,1-2-3-16,1-3 22 16,-2-2 0-16,-1 1-10 15,-2-2 10-15,2-1-26 16,2-1 12-16,0-3-4 0,2-2-1 15,2-1-4 1,1 0 2-16,2 0-5 0,-1 0 10 16,1 0-10-16,0 0 0 15,-1-5-1-15,1 2-16 16,1-1 8-16,1 3-7 16,1 1-9-16,0 0 6 15,0 0-65-15,-2 0-107 16,2 0-81-16</inkml:trace>
  <inkml:trace contextRef="#ctx0" brushRef="#br0" timeOffset="282704.8484">22472 10752 298 0,'0'0'175'0,"0"0"-137"16,0 0-1-16,0 0-4 16,0 0-27-16,0 0-5 15,-25-22-2-15,25 13 8 16,0-1-5-16,0 2 2 15,7 1 6-15,2 0 5 16,3-1-12-16,0 1 0 16,3 0-3-16,-1 0 5 15,-3 2-5-15,0 2 0 0,-3 3 0 16,-2 0-5 0,0 0 8-16,-1 0-3 0,-2 0 0 15,2 8-4-15,-3 1 4 16,0 1 0-16,-2 3 0 15,0-1 2-15,0 2 3 16,0 3-5-16,0-1 0 16,-6 2 1-16,-5 2-1 15,1-2 0-15,-3 1 0 16,-1-2 1-16,-1-4 4 16,3 0-5-16,2-4 0 15,1-5-1-15,6-1 1 16,1-3 0-16,2 0-4 0,0 0-4 15,5 0-12 1,11-2 20-16,5-4 0 0,-1-3 5 16,2 4-5-16,0-2 0 15,-2 4 2-15,0 0-2 16,1 3 5-16,-3 0-5 16,2 0 1-16,-7 0 10 15,-1 0-9-15,-5 0-2 16,0 0 1-16,-3 0 2 15,3 3-3-15,-1 2-18 16,3-3-90-16,-1-2-206 16</inkml:trace>
  <inkml:trace contextRef="#ctx0" brushRef="#br0" timeOffset="283207.5623">23792 10456 208 0,'0'0'0'0,"0"0"-107"16</inkml:trace>
  <inkml:trace contextRef="#ctx0" brushRef="#br0" timeOffset="283491.4009">23792 10456 283 0</inkml:trace>
  <inkml:trace contextRef="#ctx0" brushRef="#br0" timeOffset="284078.6949">23792 10456 283 0,'-110'25'145'15,"110"-26"-80"-15,0 1-6 0,0 0-17 0,0 0-29 16,0 0-12-16,0 0-1 15,0 9 0-15,0 5 13 16,0 2 24-16,0 4-31 16,0-3 4-16,7 3 3 15,3-3-8-15,1-3-8 16,-1-4 3-16,4-4 0 16,-1-5 4-16,2-1 3 15,0 0-6-15,1-6 12 16,1-8-12-16,-1-3 10 15,-4-2-10-15,0 2 1 16,-5 0 3-16,-2-2 0 0,-2 2 1 16,-3 5 18-16,0 2-7 15,0 6 28-15,0 2-14 16,0 2-14-16,0 0-8 16,0 0-9-16,0 8 0 15,-6 11-4-15,1 6 12 16,2 2-8-16,3 3 0 15,0 3 1-15,0 6-4 16,11 2 3-16,0 2 0 16,0 2 0-16,0 1 3 15,-2-3-7-15,0-1 4 0,-6-1 0 16,-3-4 4-16,0-5 0 16,0-3-4-16,-3-6 0 15,-9-6 3 1,-2-6-2-16,0-2 7 0,-2-7-1 15,-1 0 5-15,0-2-10 16,-2 0-2-16,2-10 0 16,1-4-1-16,2-3-1 15,3 1 1-15,2 1-1 16,4 1-4-16,4 3 6 16,1-3-6-16,0 3-1 15,6-2-26-15,11 2-4 16,3 3-26-16,2 1-16 0,0 1 6 15,-3 1-67 1,0-1-21-16,-5 0-116 0</inkml:trace>
  <inkml:trace contextRef="#ctx0" brushRef="#br0" timeOffset="284990.7934">24130 10737 162 0,'0'0'227'0,"0"0"-174"15,0 0-2-15,0 0 4 0,0 0 3 16,0 0-53-1,-6-10 12-15,6 4 5 16,0-5-13-16,0 2 26 16,3 0-15-16,6-1-10 0,-1 2 0 15,2-2-10-15,1 3 0 16,-2-1 0-16,2 4 0 16,0 2-1-16,-3 2 1 15,2 0-8-15,-3 0 4 16,2 4 2-16,-1 6 0 15,-1 5 0-15,-4 0-2 16,0 1 4-16,-1-1 0 16,-2-5 0-16,0 0-4 15,0-2 6-15,0-5-2 0,0 0 0 16,0-1-5 0,0-2 4-16,0 0-2 0,0 0 3 15,0 0-3-15,0 0 3 16,0 0-4-16,0 0-1 15,1 0-19-15,4 0 17 16,1-3 1-16,4-1 4 16,1 1-3-16,5-1 5 15,-1 1 0-15,3 1 0 16,-3 2 1-16,-1 0-4 16,0 0 3-16,-2 0 0 15,3 0 0-15,-3 8 2 16,-3 1-2-16,0 1 20 15,-5 2-18-15,2 0 16 16,-4 2-14-16,-2 0 1 0,0 1 11 16,0-5-4-16,0 1 8 15,-2-3 14-15,-5-1-14 16,-4 3 14-16,-1-3-13 16,2-3-9-16,-2 2 9 15,-3-5-6-15,3 0 2 16,-1-1-5-16,4 0-6 15,1 0-4-15,1 0-2 16,4 0 0-16,1 0-7 16,2 0-2-16,0 0-48 15,0 0-51-15,0 0-56 16,0 0-113-16</inkml:trace>
  <inkml:trace contextRef="#ctx0" brushRef="#br0" timeOffset="289470.4997">19411 10710 356 0,'0'0'72'16,"0"0"-40"-16,0 0 21 15,0 0 10-15,0 0-40 16,0 0 13-16,0 0-1 16,-13-23-9-16,11 21 22 15,2 2-12-15,0 0 6 16,0 0-11-16,0 0-31 16,0 0 0-16,0 0-3 15,0 0-17-15,0 11 20 16,3 8-5-16,5 9 11 0,-1 3-1 15,2 5-5-15,-3 1 2 16,-2 4-4 0,0-1 2-16,-4-6-2 0,1-1 2 15,-1-6-8-15,0-7 4 16,2-6 4-16,-2-6 0 16,0-4-1-16,0-1 6 15,0-3-5-15,0 0 5 16,0 0 0-16,0 0 16 15,0 0-4-15,0-11-13 16,0-7-1-16,0-6 2 16,0-2-5-16,-2-6 0 15,2 0-2-15,0-4 2 0,0 0 0 16,0 2 2-16,0 2-6 16,3 4 6-16,9 3-2 15,-2 2 0-15,3 5 0 16,1 6-4-16,1 0 4 15,-2 5 0-15,5 2-6 16,-1 2 5-16,2 3-1 16,-1 0-1-16,0 0-10 15,-3 0 8-15,1 5 1 16,-5 4 3-16,0 1-7 16,-4-2 7-16,-3 2 0 15,-1 2 1-15,-3 3-2 16,0-1 2-16,0 2 0 15,-9-3-3-15,1 0-1 16,0-2-62-16,5-5-16 0,1-5-42 16,1-1-137-16</inkml:trace>
  <inkml:trace contextRef="#ctx0" brushRef="#br0" timeOffset="289840.2253">19899 10430 548 0,'0'0'47'15,"0"0"-4"-15,0 0-16 16,0 0-15-16,0 0-11 15,0 0-1-15,-45 25 0 16,34-4 2-16,-2 6 3 16,0 2 14-16,-2 7 4 15,1 3-3-15,1 2 17 16,4 1-26-16,5 0-3 16,1-1-7-16,3-4 6 15,0-8-4-15,10-3-3 16,11-6 0-16,3-4-3 15,4-7 3-15,2-1-6 0,1-4-28 16,-1-4-47-16,-2 0-30 16,-5 0-136-16</inkml:trace>
  <inkml:trace contextRef="#ctx0" brushRef="#br0" timeOffset="290237.5613">20425 10377 568 0,'0'0'0'0,"0"0"1"16,0 0-1-16,0 0 8 15,0 0-2-15,82 43-3 16,-58-27 6-16,2 3-4 16,2 2 18-16,-1 1-4 15,-2 4-19-15,-3 1 22 16,-7-2-22-16,-1 1 9 0,-8 3 7 15,-5 0-13-15,-1 0 11 16,0 3-12 0,-7-2 2-16,-8 2-8 0,0-1-4 15,-4-2-103-15,2-8-128 16</inkml:trace>
  <inkml:trace contextRef="#ctx0" brushRef="#br0">21480 10701 539 0,'0'0'62'15,"0"0"-28"-15,0 0-14 16,0 0 10-16,0 0-30 15,0 0 2-15</inkml:trace>
  <inkml:trace contextRef="#ctx0" brushRef="#br0" timeOffset="291665.3406">21908 10476 580 0,'0'0'27'16,"0"0"-4"-16,0 0-7 0,0 0-6 16,0 0-10-16,0 0 0 15,-73 92 1-15,62-60 22 16,1 3-10-16,0 4 27 15,2 5-4-15,4 2-18 16,4 3 11-16,0-1-24 16,0-1-2-16,0-8 1 15,3-5-2-15,7-7-2 16,5-5 0-16,2-5-18 16,3-8-8-16,4-4-14 15,1-5-31-15,4 0-25 16,-5-4-114-16</inkml:trace>
  <inkml:trace contextRef="#ctx0" brushRef="#br0" timeOffset="292032.7416">22502 10396 494 0,'0'0'59'16,"0"0"-57"0,0 0 8-16,0 0 1 0,83 46 19 15,-59-19-18-15,1 1 8 16,-1 1 1-16,0 0-15 15,-2-2 8-15,-4 2-4 16,-6-2 0-16,-6 0 10 16,-3 0-9-16,-3 2 3 15,0 1 2-15,-1 2-14 16,-13-1 1-16,-2 1-3 16,1-3-4-16,0-2-45 15,3-6-75-15,-1-5-143 16</inkml:trace>
  <inkml:trace contextRef="#ctx0" brushRef="#br0" timeOffset="293330.5715">21513 10660 403 0,'0'0'1'0,"0"0"57"16,0 0-26-16,0 0-6 15,0 0 15-15,-51-78-6 16,45 71 1-16,0 2 14 16,-1 3-24-16,2 2-2 15,-1 0-16-15,0 0-3 16,0 14-6-16,-1 10 3 15,1 8-2-15,1 6 10 16,2 7-6-16,3 5 1 16,0 1-5-16,0-1 3 15,0-4-3-15,3-7 0 16,5-7 0-16,-1-10-1 0,-1-5 3 16,-1-8-4-16,-2-3 2 15,-2-2-2-15,1-4-1 16,-2 0 6-16,0 0 4 15,0-4 8-15,0-11-15 16,0-4-1-16,0-4 0 16,0-3-7-16,0-3 6 15,-5-1-5-15,-2-4-3 16,2-1 2-16,1 0-16 16,2 5 23-16,2 4 0 15,0 6 1-15,0 0 1 16,12 6 3-16,0 1-2 15,3 3 9-15,3 3-7 0,0 2-2 16,0 4-2 0,1 1 2-16,0 0-2 0,0 0 2 15,0 9-2-15,-6 3 0 16,-1 0 0-16,-6-2-3 16,-1 2 1-16,-4 3 2 15,-1-1-1-15,0 2 2 16,-4 1-2-16,-7 1-3 15,-4-1-38-15,3-1-12 16,1-5-74-16,0-2-136 16</inkml:trace>
  <inkml:trace contextRef="#ctx0" brushRef="#br0" timeOffset="294364.8323">23262 10711 463 0,'0'0'10'0,"0"0"-9"15,0 0 5-15,17 94-4 16,-10-63 10-16,2 2-12 16,1 0 0-16,-2-2 8 15,0-2-8-15,0-2 18 16,-2-5 8-16,-3-5-13 15,0-5 0-15,-1-4-11 16,-2-3 3-16,0-4 1 16,0-1-3-16,0 0 23 15,0 0 3-15,0-12-24 0,-3-5-9 16,-2-5 8-16,1-4-4 16,-2-3 0-16,2 0-9 15,-2-4 6-15,2 2-11 16,1 2-8-16,3 0 22 15,0 6-1-15,0 5 1 16,0 3 1-16,0 2-1 16,3 3 7-16,10 2-7 15,0 1 0-15,0 2-1 16,4 1 1-16,-2 2 0 16,-1 2-3-16,-3 0 2 15,-3 0 0-15,-1 0 0 16,-4 11-3-16,-2 4 4 0,-1-1 1 15,0 5-1 1,0-1 2-16,-3-2-2 0,-7-2-25 16,3-3-24-16,-1-5-11 15,2-3 2-15,-1-3-107 16</inkml:trace>
  <inkml:trace contextRef="#ctx0" brushRef="#br0" timeOffset="294925.5035">23686 10403 139 0,'0'0'84'15,"0"0"-52"-15,0 0 34 16,0 0-22-16,-51 94 7 16,41-72-6-16,1 4-6 15,3 1 17-15,0 0-24 16,-1 2-5-16,1 3-7 15,-1-2-17-15,3 3 2 16,-1 2-5-16,4 0 5 16,1 1 0-16,0-2-2 15,0-4-1-15,9-1-1 0,5-3 6 16,2 1-7 0,0-5 0-16,4-2-15 0,-1-4 14 15,1-2-42 1,0-4-13-16,1-3-45 0,-3-4-104 15</inkml:trace>
  <inkml:trace contextRef="#ctx0" brushRef="#br0" timeOffset="295377.2471">24584 10428 468 0,'0'0'12'16,"0"0"9"-16,0 0 64 16,0 0-30-16,0 0-12 15,0 0-18-15,94 27 21 16,-72-13 2-16,-1 3-31 0,5 2 24 16,-3 5-22-16,-3 3-5 15,-4 2 4-15,-3 7-17 16,-4 0 8-16,-6 1 5 15,-3 4-11-15,0-1 22 16,-1 2-19-16,-15-3 4 16,-1-2-5-16,-1-7-5 15,2-5-4-15,-2-4-48 16,0-9-114-16,-1-11-135 16</inkml:trace>
  <inkml:trace contextRef="#ctx0" brushRef="#br0" timeOffset="298272.3766">8327 8534 206 0,'0'0'139'0,"0"0"-112"16,0 0 16-16,0 0 8 16,0 0-5-16,0 0 5 15,0 0-8-15,-7 0-18 16,7 0 19-16,0 0-10 16,0 0-14-16,0 0 0 15,0 0-17-15,0 14-3 16,1 9 21-16,14 4-21 15,0-1 6-15,7 1-6 0,-1-4 0 16,2-4 1 0,-1-1 2-16,-3-5-2 15,-2-4-1-15,-4-2-1 16,1-6-2-16,-4-1 3 0,5 0 0 16,-1-12 20-16,2-10-11 15,0-6-1-15,2-2-3 16,0-4 2-16,-3-2-5 15,3 4 4-15,-5-1-5 16,2 2 16-16,-3 4-9 16,0-1 6-16,1 5 2 15,-2 1-11-15,2 0-6 16,-1 5 1-16,4 0-16 16,1 4-27-16,-1 2-98 0,-10 5-124 15</inkml:trace>
  <inkml:trace contextRef="#ctx0" brushRef="#br0" timeOffset="307137.4301">22221 2992 185 0,'0'0'4'15,"0"0"42"-15,0 0 13 16,0 0 7-16,0 0-7 15,0 0-22-15,-24-83-13 16,17 66 16-16,-4 0-4 16,0-2-19-16,-3-1 3 0,-1 2-20 15,0 0 8-15,-1 3-3 16,1 2-4-16,-4 0-2 16,0 4 8-16,0-3-4 15,-2 6 4-15,2-5-1 16,-3 3-5-16,-1 0-1 15,0-3 7-15,0 6-5 16,-9 1-2-16,1 1-1 16,-4 3-6-16,-1 0-3 15,1 0 10-15,0 3-3 16,-3 3 3-16,1 0-1 16,0 2 1-16,1-1 0 15,3-1 0-15,-1 0 4 0,1 3-4 16,0 0 0-16,-2 1 0 15,2 2-3-15,0 3 3 16,0-3 0-16,2 6 0 16,-2 3 4-16,0 1-5 15,5 1 1-15,1-1 0 16,5-2-1-16,3 0 3 16,2-1-2-16,3 3 0 15,1 3 1-15,4 0-3 16,1 4 2-16,4 5 0 15,-1 5 6-15,1 2-4 16,3 4 5-16,1 2 6 0,0 3-12 16,0-2 8-16,0 1-3 15,8 4-5-15,3-2 14 16,3 6-8-16,2-4-1 16,3-6 0-16,2-5-2 15,1-5-2-15,1 1-2 16,2-5 0-16,1-1 2 15,2-3-2-15,2-2 0 16,1-3 0-16,3-2-1 16,0-4 1-16,4 0 0 15,1-5 2-15,5-3-4 16,3-1 5-16,-1-4-3 16,3-1 0-16,-1-2 0 15,-2-1-1-15,5-1 1 16,-1 0 0-16,4 0-9 15,-3 0 10-15,0-7-1 16,-7-9 0-16,-1-3-4 0,-4-1 4 16,-3 0 0-16,-6 1 2 15,-2-2-1-15,-2-5-1 16,-7-2 0-16,-1-3 9 16,-2-9-7-16,-2-3 18 15,-1-6 2-15,-1-5-20 16,-1-1 14-16,2-2-15 15,-2-2 6-15,0 0-5 16,-2 2 4-16,-1-4-7 16,-4 6 1-16,-1 9 0 15,-3 7 6-15,0 12-3 0,0 9-6 16,-1 5-6-16,-11 13-75 16,-6 0-97-16</inkml:trace>
  <inkml:trace contextRef="#ctx0" brushRef="#br0" timeOffset="308399.5154">21886 4757 281 0,'0'0'45'0,"0"0"-6"16,-117 2 24-16,81 5 0 16,1-2-48-16,-3 4 28 15,0 2-17-15,-1 2-8 16,-2 2 11-16,1-1-2 0,5 6-17 15,-3 4-9 1,4 1 1-16,-1 3-4 0,3 3 9 16,-2 3 1-16,5 0 9 15,-1 4-16-15,5 2 0 16,1 1-1-16,6-1 0 16,5 2 5-16,5 2-5 15,3-2 0-15,5 1 2 16,0 2 3-16,0 1-5 15,7 0 3-15,5 0 2 0,2 0 5 16,2 0-9 0,0 0 0-16,-1 1 12 15,1-3-4-15,-1-2 1 0,3-2-3 16,0-2-1-16,3 0 15 16,1-3-21-16,3-4 11 15,0-4-5-15,3-4-2 16,2-1-4-16,3-5 1 15,5-2 2-15,1-3 5 16,0 0-6-16,4-3 4 16,2-1-4-16,2 0 2 15,6-2-5-15,3-3 1 16,1-3-5-16,1 0 5 16,-3 0 7-16,-4 0-7 15,-3-9-3-15,-2-2 1 16,-4-1 0-16,-2 0 2 15,0 0-7-15,-4-2 6 0,-2 0-10 16,-1-2 6-16,-3 0 5 16,-2-3-9-16,-1-3 9 15,-1 0-2-15,-4-3 9 16,1 0-7-16,-3 0 5 16,-5 2 2-16,0-3 14 15,-3 0-19-15,-2-1 19 16,1-6-8-16,-2-5 4 15,4-4 2-15,-1-2-18 16,0-2 8-16,0-1-2 0,0-3-6 16,-2-1-2-1,-4 0 1-15,-1 1 0 0,-5 1 4 16,0 6-4-16,-6-3 20 16,-13 5 6-16,-4 2-22 15,-1 3 0-15,-8 4-4 16,-4 1 9-16,-5 2 13 15,-3 1-21-15,-4 2-2 16,-3 2 5-16,-2 2 1 16,-3 3-2-16,0 5-3 15,-3 2 0-15,3 7-7 16,4 5-22-16,5 0 1 16,7 11-63-16,8 11-108 15,2-2-118-15</inkml:trace>
  <inkml:trace contextRef="#ctx0" brushRef="#br0" timeOffset="330298.1144">7827 11249 330 0,'0'0'49'0,"0"0"0"16,0 0-2-16,0 0-20 15,0 0-22-15,0 0 10 16,0 0 2-16,0 0 10 16,0 0 14-16,-4-43-19 15,4 41-15-15,0 2-7 16,3 0-4-16,0 0 4 0,1 0 2 16,1 0 0-1,1 3-1-15,-2 2 4 0,-1 1-5 16,-1-3 0-16,1-1 1 15,-3 1 2-15,0-3-1 16,0 0 6-16,0 0 20 16,0 0-11-16,0 0 18 15,0 0 2-15,0 0-2 16,0 0-6-16,0 0-28 16,-2 0-1-16,2 0 0 15,0 0-9-15,0 0-95 16,0 4-70-16,0-4-76 0</inkml:trace>
  <inkml:trace contextRef="#ctx0" brushRef="#br0" timeOffset="331024.6904">7286 9615 476 0,'0'0'33'0,"0"0"-8"0,0 0-24 16,0 0 3-16,0 0 51 15,0 0-5-15,88 2-10 16,-43-7-27-16,4 0-11 16,-3 5 3-16,2 0-5 15,-5 0 0-15,-6 0 0 16,-7 0-16-16,-9 8-10 16,-9 1-29-16,-12 3-41 15,0 0-59-15</inkml:trace>
  <inkml:trace contextRef="#ctx0" brushRef="#br0" timeOffset="331242.5666">7277 9858 628 0,'0'0'0'0,"0"0"-3"15,0 0 3-15,0 0 0 16,0 0 4-16,86 13-5 16,-69-13 1-16,1 3-11 15,-6 1-36-15,-5 3-57 0,-7-2-86 16</inkml:trace>
  <inkml:trace contextRef="#ctx0" brushRef="#br0" timeOffset="331783.8456">6370 9512 376 0,'0'0'69'16,"0"0"-54"-16,0 0 10 16,0 0 19-16,0 0-13 15,0 0 9-15,11 32 23 0,-7-6-32 16,3 8-3-16,-1 5-12 15,-1 5 4-15,1 5-15 16,0 4 3-16,-3 2-2 16,1-2-2-16,-1-8-4 15,0-9 0-15,-1-13-12 16,-1-8-1-16,-1-11-32 16,0-4-1-16,0 0 10 15,0-16-35-15,0-13-292 16</inkml:trace>
  <inkml:trace contextRef="#ctx0" brushRef="#br0" timeOffset="332089.6711">6310 9472 507 0,'0'0'75'0,"0"0"-46"16,0 0-19-16,85-90 13 15,-50 73-14-15,2 5-4 16,-1 9 25-16,0 3-23 16,-5 0 2-16,-4 15-9 15,-5 6 4-15,-7 4-3 16,-9 2 0-16,-3 0-1 16,-3 4 7-16,-3 2-2 0,-13-1-3 15,-5 0-2 1,-3-4 0-16,-3-3 0 0,5-1 0 15,-2-4-8-15,7-4-19 16,1-4-37-16,1-4-73 16,9-8-68-16</inkml:trace>
  <inkml:trace contextRef="#ctx0" brushRef="#br0" timeOffset="332419.4817">6745 9472 328 0,'0'0'200'15,"0"0"-175"1,-78 75 4-16,54-38-1 0,3 3-14 15,6 4 15-15,2 0-12 16,7 4 5-16,4-2-10 16,2-1-9-16,0-3 11 15,0-4-14-15,8-4 0 16,7-5 0-16,-3-3 0 16,1-6-5-16,-4-4-19 15,5-5-25-15,-4-4-28 0,-3-7-54 16,-2 0-136-1</inkml:trace>
  <inkml:trace contextRef="#ctx0" brushRef="#br0" timeOffset="332786.838">6722 9659 173 0,'0'0'16'0,"0"0"34"15,0 0 23-15,0 0-9 16,0 0-23-16,0 0-41 16,-1-11 4-16,1 24 20 15,0 5 10-15,1 2 2 16,11 7 9-16,-1-3-24 15,3 5 7-15,0-4-14 16,5-2-12-16,-2-3 16 16,2-6-17-16,-1-4 0 15,-3-6-2-15,-3-4 8 16,4 0-9-16,-5 0 2 16,-1-3 0-16,-4-5 0 0,-3 3-25 15,-3 1-72-15,0 1-53 16</inkml:trace>
  <inkml:trace contextRef="#ctx0" brushRef="#br0" timeOffset="333222.5893">6946 9714 28 0,'0'0'391'0,"0"0"-358"0,0 0-23 15,0 0 19-15,0 0-25 16,0 0 1-16,-67 51-3 16,58-40-2-16,3 2 0 15,3-2 5-15,1 0-1 16,2 2-6-16,0 1 2 15,0 2 0-15,0 1 6 16,0 1-2-16,0-1-1 16,0-1 15-16,0-2-9 15,0 1 9-15,3-1 2 16,2 2-7-16,-2-3 4 16,0 2-3-16,3-3-2 15,-3 3-4-15,-2-1-2 16,1-4-6-16,-2 1 0 15,1-3 1-15,-1-1-1 0,2-4 0 16,-2 0-17-16,3-3-34 16,0 0-85-16,0-15-50 15</inkml:trace>
  <inkml:trace contextRef="#ctx0" brushRef="#br0" timeOffset="333485.441">6964 9612 463 0,'0'0'32'0,"0"0"2"16,34 73 16-16,-16-39-8 15,3 4-10-15,1 6 7 16,2 6-14-16,0 2 10 15,-3 6-23-15,-6 2-1 16,-5 0-10-16,-2-1-1 16,-8-1-14-16,0-5-42 15,-8-7-69-15,-14-7-234 16</inkml:trace>
  <inkml:trace contextRef="#ctx0" brushRef="#br0" timeOffset="334173.6135">9711 11847 129 0,'0'0'140'16,"0"0"5"-16,0 0-57 16,0 0 0-16,0 0-40 15,0 0 28-15,-30-70-10 16,30 70-45-16,0 10-21 15,0 14 2-15,2 8 15 0,9 9-6 16,3 5-8 0,0 3 6-16,-1 4-8 0,2 3-1 15,-3 3 4 1,-5-5-4-16,1-3 0 0,-5-6-1 16,3-7-8-16,-4-10-4 15,-2-8-39-15,0-6-31 16,-2-14-25-16,-12 0-98 15</inkml:trace>
  <inkml:trace contextRef="#ctx0" brushRef="#br0" timeOffset="334468.4519">9592 11814 648 0,'0'0'38'15,"0"0"-8"-15,0 0-24 16,100-84 29-16,-57 73-31 16,-1 7 2-16,4 4-1 15,-6 0-1-15,-4 19-5 16,-6 5 1-16,-8 6 0 16,-8 3 4-16,-4 1-4 15,-10 4 8-15,0-3 5 16,-7-1-9-16,-13-3 0 15,-5-2-4-15,0-6-6 16,-2-4-36-16,9-7-44 0,2-10-83 16,2-2-223-1</inkml:trace>
  <inkml:trace contextRef="#ctx0" brushRef="#br0" timeOffset="334723.2997">10145 11794 590 0,'0'0'84'16,"-46"81"-11"-16,28-28-8 15,8 5-17-15,5 2-35 0,5-1 3 16,0-4-16-16,18-4 4 15,8-4-14-15,3-3-7 16,6-7-60-16,4 0-1 16,1-7 13-16,-3-10-141 15</inkml:trace>
  <inkml:trace contextRef="#ctx0" brushRef="#br0" timeOffset="335053.5349">10486 12008 452 0,'0'0'102'0,"0"0"-33"16,0 0-12-16,0 0-10 16,0 0-47-16,0 0-1 15,-3-5 1-15,14 30 12 0,0 6-6 16,1 3-1 0,1-1-1-16,-1-2-4 0,1-6-12 15,-2-6-42-15,4-9-53 16,-5-10-54-16,2 0-163 15</inkml:trace>
  <inkml:trace contextRef="#ctx0" brushRef="#br0" timeOffset="335451.3075">10746 11972 494 0,'0'0'37'16,"0"0"-9"-16,0 0 10 15,-81 87 0-15,58-61-2 16,2-2-27-16,3-3 12 16,5-4-7-16,1-4-12 0,5-2 23 15,-1-5-21-15,8-1-2 16,0-3-2-16,0-1-6 16,0-1-3-16,0 0-3 15,0 0-5-15,0 2 15 16,0 0 0-16,0 2 2 15,3 4 2-15,8 1 3 16,-3 5-5-16,0 3 0 16,-2 3 0-16,1 5 11 15,2 4 2-15,-1 2-4 16,-1 3 3-16,-1 0-3 16,1-1-8-16,-1 0-1 15,-1-5 1-15,-2-6-1 0,5-5 0 16,-7-7-7-16,5-5-17 15,-3-5-46-15,0-3-100 16,1-24-174-16</inkml:trace>
  <inkml:trace contextRef="#ctx0" brushRef="#br0" timeOffset="335752.6926">10876 11875 572 0,'0'0'72'0,"0"0"-60"16,0 0 1 0,66 92 13-16,-38-52-18 0,-1 1 18 15,3 5-14-15,-2 3-3 16,-2-2-3-16,-4 4 3 15,-9 1 3-15,-2-4-11 16,-8 2 7-16,-3-3-6 16,0-7-2-16,-3-2-3 15,-9-6-28-15,1-9-45 16,1-8-47-16,1-13-188 16</inkml:trace>
  <inkml:trace contextRef="#ctx0" brushRef="#br0" timeOffset="336027.5321">11428 12246 511 0,'0'0'21'0,"0"0"-4"16,0 0-11-16,0 0 4 0,0 0-7 16,0 0-2-16,91 14 3 15,-70-10-5-15,-2-4 1 16,1 0-14-16,-1 0-19 16,-4 0-37-16,-8 0-34 15,-5 0-31-15</inkml:trace>
  <inkml:trace contextRef="#ctx0" brushRef="#br0" timeOffset="336222.4214">11438 12441 447 0,'0'0'66'0,"0"0"-23"0,0 0-5 15,99-19-23-15,-68 13-15 16,-2 4-5-16,-3 2-44 16,-5 0-115-16,-6 0-19 15</inkml:trace>
  <inkml:trace contextRef="#ctx0" brushRef="#br0" timeOffset="338516.9018">11230 11830 315 0,'0'0'57'16,"0"0"-57"-16,0 0 17 15,0 0 16-15,0 0-19 16,0 0 17-16,-2 28-3 15,2-22 1-15,0 2 1 16,0-1-21-16,0 1 16 16,0 1 2-16,-1 1-10 15,1 3 21-15,-2 5-30 0,2 5 0 16,-1 4 10-16,1 8-13 16,0 7 13-16,0 3-12 15,0 6-1-15,0 2 32 16,0 5-29-16,0 3 4 15,0 4 19-15,0 3-26 16,1 4 10-16,7 6-15 16,1 1 6-16,2-1-5 15,-3 0 1-15,4-6-2 16,-3-2 2-16,-3-3 2 16,-2-5-4-16,-1-7 0 15,2-12 0-15,-2-7-1 0,6-6 1 16,-3-7 0-1,-3-5-3-15,1-5 7 0,-2-6-4 16,-1-3 0-16,-1-1 0 16,0-1 0-16,0-2 1 15,0 3-1-15,0-1 0 16,0 2-19-16,-10 1-69 16,-2 1-12-16,1-6-103 15</inkml:trace>
  <inkml:trace contextRef="#ctx0" brushRef="#br0" timeOffset="339244.4862">11613 13234 576 0,'0'0'62'0,"0"0"50"15,0 0-60-15,0 0-43 16,0 0-9-16,0 0-1 16,-30 74-6-16,30-36 9 15,0 3-2-15,3 5 0 16,5 0 4-16,1 3-7 15,1 1 3-15,-3-4 0 16,1-3-2-16,-3-9 4 16,-2-8-2-16,0-7 0 15,-3-8 4-15,1-6-6 0,2-5 2 16,-3 0-3-16,0 0 3 16,0-7 0-16,0-11 1 15,0-8-2-15,0-5-11 16,0-3 11-16,0-5-8 15,0-2-2-15,4 1 2 16,5 4 6-16,5 1 3 16,1 3 0-16,1 8 8 15,2 2-8-15,0 8 0 16,-2 4 0-16,2 7-6 16,-3 3 6-16,0 0 0 15,0 5-7-15,-3 10 1 0,-5 4 5 16,-2 5 1-16,-2-2 0 15,-3 1 4-15,0-2-2 16,0 3-1-16,0-5 4 16,-3-2-5-16,-3-5-8 15,0-1-41-15,-1-7-68 16,-1-4-106-16</inkml:trace>
  <inkml:trace contextRef="#ctx0" brushRef="#br0" timeOffset="339522.326">12017 13375 480 0,'0'0'112'0,"0"0"-97"16,0 0-8-16,0 0-3 15,0 0-2-15,0 0 3 16,60 6 1-16,-39-1-2 16,0-2-4-16,1-3 0 15,2 2-1-15,-6-2-6 16,0 0-6-16,-6 1-27 16,-4 3-39-16,-5-1-73 0,-3 0-130 15</inkml:trace>
  <inkml:trace contextRef="#ctx0" brushRef="#br0" timeOffset="339709.2207">12087 13476 424 0,'0'0'45'15,"0"0"-23"-15,0 0 31 16,0 0-11-16,0 0-26 15,88-6-3-15,-61 6-13 16,0 0-1-16,-5 0-87 0,-5 0-85 16</inkml:trace>
  <inkml:trace contextRef="#ctx0" brushRef="#br0" timeOffset="341659.9659">12727 13329 437 0,'0'0'111'0,"0"0"-27"16,0 0-24-16,0 0-25 16,0 0-20-16,0 0 27 15,-25-41-14-15,21 38-11 16,1 3 7-16,-2 0-24 0,0 0 0 16,-2 9-1-16,-2 11-8 15,0 9 9-15,3 0 0 16,3 5 0-16,3 0-4 15,0 1 4-15,0-5 0 16,9-4-2-16,9-3-7 16,0-9 3-16,3-3 2 15,-2-10-23-15,2-1 24 16,-2 0 3-16,-2-12 0 16,-4-5 0-16,-1 0 5 15,-2-3 2-15,-3 0-3 16,-4-1 3-16,-3 1 16 15,0 2-19-15,0 1 6 16,-3 1-4-16,-11 3-3 16,2 1 9-16,-5 2-12 0,0 5 2 15,-4 3-2-15,0 2-5 16,3 0-8-16,-2 12-15 16,4 5-43-1,3 8 16-15,6-1-45 0,2-3-133 16</inkml:trace>
  <inkml:trace contextRef="#ctx0" brushRef="#br0" timeOffset="341854.8544">13100 13488 611 0,'0'0'33'0,"0"0"-33"16,0 0-6-16,0 0-74 15,0 0-157-15</inkml:trace>
  <inkml:trace contextRef="#ctx0" brushRef="#br0" timeOffset="342325.5847">13240 13409 180 0,'0'0'367'0,"0"0"-310"15,0 0-11-15,0 0-41 16,0 0 0-16,0 0-5 15,84-54-1-15,-63 54 1 16,0 0 0-16,-2 9 1 16,-1 2-3-16,-6 3 7 15,-5 3-5-15,-2 2 0 16,-5 1 2-16,0 1 3 16,0 2-5-16,-3-3 2 15,-11 0-2-15,-2 0 2 16,1-3-2-16,0 0 0 0,3-3-2 15,-1-2-4-15,2 0 6 16,4-4-3-16,2 1-2 16,4-4-4-16,1 3 3 15,0-4 1-15,0-1-2 16,9-3 7-16,9 0 4 16,3 0 7-16,6 0 13 15,1-4-23-15,2-7 3 16,-2 2-4-16,2 1-5 15,-6 0 1-15,-3 2-39 0,-7-2-62 16,-7 0-161 0</inkml:trace>
  <inkml:trace contextRef="#ctx0" brushRef="#br0" timeOffset="343114.9855">12406 11643 568 0,'0'0'12'0,"0"0"-7"16,0 0-5-16,84 0 17 16,-47-1-13-16,4-4-1 15,-1 0-1-15,-3 2-2 16,-3 0 3-16,-5 3-4 15,-8 0 1-15,-6 0 0 16,-9 0 0-16,-3 0-20 16,-3 0 6-16,0 0-5 15,-3 2-5-15,-14 5-58 0,1-3-87 16</inkml:trace>
  <inkml:trace contextRef="#ctx0" brushRef="#br0" timeOffset="343436.7969">12466 11643 382 0,'0'0'70'15,"0"0"12"-15,0 0-24 16,0 0-50-16,0 0-8 15,0 0-3-15,-3 4 2 16,3-1 1-16,0 1 1 16,0-3 3-16,0 1 16 15,0 0-20-15,2-1 6 16,-1 1-6-16,2-2 7 16,0 2-7-16,2-1 0 15,-1 1-23-15,2-1-29 16,1 0-48-16,-1-1-46 15,-3 0-167-15</inkml:trace>
  <inkml:trace contextRef="#ctx0" brushRef="#br0" timeOffset="344554.9005">12466 11643 262 0,'6'16'5'0,"-10"-20"-1"16,1 3 7-16,-3-1 33 16,4 1 0-16,-1 0-17 15,0-1 19-15,0 0-7 16,0 2 38-16,2-2-20 16,1 2-27-16,0 0-14 15,0 0-15-15,0 0-1 0,-2 0 0 16,1 6-3-1,-1 6 6-15,2-1-2 0,0 5 4 16,0 5 5-16,0 1 17 16,0 3-21-16,0 3 14 15,0 3-11-15,0 3-3 16,2 5 4-16,1-2-4 16,-2 3 0-16,2-1 17 15,-1 0-15-15,2-3 3 16,1-4-11-16,1-3 8 15,-2-3-5-15,-1-4-3 0,2-1 0 16,-2-1 3 0,-2 0 2-16,1-3-5 0,-2 1 0 15,0-1 7 1,0 0-5-16,0-1-2 0,0-1 0 16,0-1 0-16,0 0 4 15,0 1-4-15,0 0 0 16,0-2-1-16,0 0-3 15,-2 0 4-15,2-2 0 16,0-1 1-16,0-1-1 16,0-4 0-16,0 0 0 15,0-1-13-15,0 0 9 16,0 1 1-16,0-1 3 16,0-2-7-16,0 3 6 15,0-2 1-15,0-2 0 0,0 2 0 16,0 0-2-1,0 1 2-15,0 0 0 0,0 2 1 16,0 2 0-16,0 2-1 16,0 1 0-16,0-1 2 15,0 2-3-15,0 0 1 16,0-1 0-16,0 2-2 16,2-1 4-16,-1-1-2 15,1-2 0-15,-1-4-1 16,1-2-2-16,-2-2 3 15,0 0 0-15,0-1 3 16,1 0-1-16,-1 0-2 0,0 0 0 16,0 0 7-16,3 0 0 15,-3 0-7-15,0 0 2 16,0 0-4-16,0 0 2 16,1 0 0-16,1 0 0 15,1 0 4-15,3 0 3 16,2 0 0-16,3 0-5 15,0 0 12-15,1-2-11 16,1-1 3-16,-1 0-6 16,1 1 4-16,-2-1 6 15,1-1-6-15,0 2 2 16,-2 0 1-16,1 1-3 16,-1 1-4-16,-1-2 0 15,-1 2 3-15,-1 0-8 0,-1 0 5 16,0 0 0-16,0 0 0 15,-1 0 4-15,-1 0-4 16,0 0 0-16,-2 0 1 16,1 0-2-16,0 0 1 15,1 0 0-15,-1 0-1 16,0 0 1-16,2 0-6 16,-2 0-25-16,1 3-17 15,4 0 10-15,-5 0-23 16,1 2-10-16,-2-2-41 15,-2-1-156-15</inkml:trace>
  <inkml:trace contextRef="#ctx0" brushRef="#br0" timeOffset="354335.2416">13013 12005 311 0,'0'0'57'0,"0"0"2"16,0 0-14-16,0 0-9 15,0 0-20-15,0 0-14 16,0 0 12-16,-13 2-10 0,13-2-1 16,0 0-3-16,0 0-1 15,0 1-1-15,0 3 0 16,-4 6 2-16,-1 2 7 16,1 2-3-16,-4 3-3 15,1 1 7-15,-1 3-4 16,1 4-4-16,2 1 6 15,2 1-3-15,-1 0 22 16,4-1-11-16,0 0 0 16,0-2 3-16,12-4-12 15,0 0 1-15,9-6-6 16,-1-3 3-16,0-5-3 16,4-3 0-16,-5-1 5 15,-2-2 6-15,-1 0-11 16,-4 0 11-16,1-10-1 0,-2 0-9 15,-4-1 17-15,-2-2-16 16,-5 1-1-16,0-4 14 16,0-1-11-16,0-1-2 15,0-1-2-15,-9-2 0 16,0 1-2-16,-4 1 2 16,-1 2 0-16,-4 2-5 15,-1 3 2-15,-5 4-2 16,0 6-4-16,2 1-12 15,5 1 15-15,1 0-24 16,10 9-26-16,1 2-43 16,4-1-92-16</inkml:trace>
  <inkml:trace contextRef="#ctx0" brushRef="#br0" timeOffset="354553.8606">13380 12289 541 0,'0'0'11'0,"0"0"-11"0,0 0-23 16,0 0-64-16,0 0-179 15</inkml:trace>
  <inkml:trace contextRef="#ctx0" brushRef="#br0" timeOffset="355138.5266">13624 12088 421 0,'0'0'68'0,"0"0"3"16,0 0-46-16,0 0-6 15,0 0-19-15,0 0 4 16,-33 10 12-16,27-1-11 16,-1-1 12-16,2 0-14 15,-1 3 3-15,3 1-2 16,-2-1-1-16,4 0-2 0,-1 1 1 15,-2 1 0-15,4 1-2 16,0 0 0-16,0 2 2 16,0-1-2-16,0 0 0 15,6 0 0-15,3-1 0 16,5-5 1-16,3 1-5 16,1-3 4-16,3-3 0 15,3-4 1-15,0 0 2 16,1 0 0-16,-1-10 11 15,-1-3-11-15,-3 1 4 16,-3-1-7-16,-4 2 4 16,-4 6-6-16,-4 3 2 0,-4 2-9 15,-1 0-6 1,0 0-42-16,0 0-15 16,0 0-28-16,-4 0-85 0</inkml:trace>
  <inkml:trace contextRef="#ctx0" brushRef="#br0" timeOffset="355418.3666">13782 12176 440 0,'0'0'102'16,"0"0"-59"-1,0 0 3-15,0 0-32 0,0 0 1 16,0 0 20 0,0 64-14-16,0-42 4 0,0 2 6 15,0 2-17-15,1-1 3 16,2-1-12-16,0-2 0 16,2 1-1-16,4-1-4 15,-2-4-17-15,1-2-65 16,-1-8-104-16</inkml:trace>
  <inkml:trace contextRef="#ctx0" brushRef="#br0" timeOffset="356675.441">15526 12029 78 0,'0'0'211'15,"0"0"-116"-15,0 0-37 16,0 0 2-16,0 0 3 16,0 0-22-16,-15-36 11 15,10 32-14-15,0 2 0 16,2 2 13-16,-1 0-35 16,1 0-14-16,-3 3-2 0,-1 14-2 15,1 5 2 1,1 4 0-16,1 2 0 0,4 1-3 15,0 0 6-15,0 0-7 16,2-2 4-16,12-3-3 16,1-5 0-16,5-5 3 15,3-4 0-15,1-7-7 16,0-1 3-16,0-2 4 16,1 0 0-16,-4-9 1 15,0-5 6-15,-3-2-7 16,-7-1 1-16,-4 0-1 15,-4 0 3-15,-3 0-3 16,0 1 0-16,0-1-3 16,-12 2-1-16,-3 2 4 15,-3 2 0-15,0 1-2 16,-3 6-6-16,-2 1-4 16,-1 3 1-16,3 0-23 0,3 6 20 15,3 5-28-15,5 3-30 16,7 0-30-16,1-2-86 15</inkml:trace>
  <inkml:trace contextRef="#ctx0" brushRef="#br0" timeOffset="356882.3259">15916 12187 602 0,'0'0'36'0,"0"0"-18"15,0 0-18-15,0 0-43 16,0 0-112-16,0 0-48 16</inkml:trace>
  <inkml:trace contextRef="#ctx0" brushRef="#br0" timeOffset="357403.9626">16056 12122 55 0,'0'0'256'0,"0"0"-207"15,0 0 0-15,0 0-4 16,0 0-25-16,0 0 1 16,72-78 6-16,-59 73-5 15,-1 3-6-15,-1 2-7 16,2 0-6-16,-2 0 6 16,0 9-7-16,-1 9-2 15,-4 1 3-15,-3 3 4 16,-2 3-7-16,-1 0 1 0,0 0 2 15,0 2 4 1,-7-4-7-16,-3 2 3 0,2-4-2 16,0-1 0-16,1-6-2 15,-1-2-1-15,4 1 2 16,0-6-4-16,2-1 4 16,2-1 0-16,0-4 0 15,0 0-6-15,0-1 6 16,12 0-1-16,1 0 2 15,5 0 18-15,0 0-3 16,1-2-2-16,1-1 4 16,-7-1-18-16,2 2 15 15,-7 2-8-15,-2 0-4 16,0 0-5-16,-2 0 2 16,2 0-1-16,1 2-13 0,-1 3-58 15,2-1-77-15</inkml:trace>
  <inkml:trace contextRef="#ctx0" brushRef="#br0" timeOffset="358392.3992">18067 12022 314 0,'0'0'76'0,"0"0"-18"15,0 0 6-15,0 0-25 16,0 0-29-16,0 0 6 15,-45 0-11-15,41 7 15 16,-2 3 5-16,2-1-13 16,-1 7 16-16,2-1-17 15,-2 3 6-15,5 2-9 0,0 1-2 16,0 1-6 0,5-3 0-16,7-1 1 0,4-4-1 15,2-2 4-15,3-5-4 16,3 0 4-16,-2-4 1 15,-1-3-10-15,2 0 6 16,-4 0-1-16,-2-5 15 16,0-9-15-16,-2-6 5 15,0 1 5-15,-4-3-7 16,-1 2-3-16,-3-2 0 16,-4 1 5-16,-1 2 1 15,-2 2 4-15,0 1-8 0,0 3 4 16,-11 3-1-16,-3 0-3 15,-6 5-2-15,1 3 0 16,-2 2-3 0,-1 0 3-16,2 0-9 0,2 0 2 15,2 5-30-15,1 7 14 16,4-3-16-16,8 4-30 16,3-2-29-16,0-1-59 15</inkml:trace>
  <inkml:trace contextRef="#ctx0" brushRef="#br0" timeOffset="358625.8535">18521 12155 554 0,'0'0'82'16,"0"0"-18"-16,0 0-24 16,0 0-40-16,0 0-3 15,0 0-55-15,-16 0-28 16,16 0-74-16,10 0 40 16</inkml:trace>
  <inkml:trace contextRef="#ctx0" brushRef="#br0" timeOffset="359171.5435">18762 11950 382 0,'0'0'94'15,"0"0"-2"-15,0 0-24 16,0 0-34-16,0 0-23 16,0 0-11-16,0-8 0 15,0 18-1-15,0 4 2 16,0 1 2-16,0 2-1 16,0 2 0-16,0-2 2 0,3 0 1 15,6-3-5-15,3-3 0 16,0-2 0-16,1-4-3 15,-1-2 4-15,3-3-1 16,-3 0 0-16,2 0 2 16,0 0-5-16,-1-8-2 15,0 2-4-15,-3-2 8 16,-2-2 1-16,-1 3 0 16,-4 1 9-16,0 2-5 15,-1 2 20-15,-2 2 1 0,0 0-18 16,0 0-7-16,0 0-1 15,3 0 1-15,0 12 1 16,0 2 4-16,1 3-5 16,1 3 0-16,-1 5 0 15,0-1 18-15,-2 1-2 16,1 0-10-16,0-3-4 16,0-5-2-16,-1-3-6 15,1-5-37-15,-2-2-33 16,-1-4-62-16,0-3-195 15</inkml:trace>
  <inkml:trace contextRef="#ctx0" brushRef="#br0" timeOffset="360054.531">19062 11740 518 0,'0'0'49'0,"0"0"-48"16,0 0 16-16,0 0 12 16,0 0-18-16,83 0-8 15,-57-6 12-15,-2-1-12 16,0 3 2-16,-2 2-5 15,-1 2 2-15,-5 0-2 16,-1 0 0-16,-4 0-4 16,-5 5 1-16,-3 4 6 15,-2 3-3-15,1 1 4 16,-2 1 1-16,0 0-4 16,0 0-1-16,0 2 1 0,0-4 9 15,0 2-9 1,0 2 1-16,4-1 3 0,2 1-1 15,-3-1-4-15,0 2 5 16,-2 2 1-16,1 1 13 16,-2-1-12-16,0 5 7 15,0 2 2-15,0-1-11 16,0 4-4-16,3 3-1 16,2-1 2-16,1-2 4 15,1-2-4-15,-1-7-2 0,-2 3 2 16,2-1 6-1,0 0-8-15,1-3 0 0,-3-3 4 16,0-3-3-16,-1-2-1 16,0-2 0-16,-1 0 3 15,-1-2 1-15,-1 1-4 16,0 0 8-16,0-2 1 16,0 2 16-16,0-2-18 15,0-1 2-15,0 1 7 16,-1-2-15-16,-5 0 9 15,1 0-1-15,-4 3-7 16,0-4 18-16,0 1-13 16,-1 1 3-16,-2-3 5 0,6 1-10 15,-2-3 2-15,4 0-5 16,-3 0 2-16,1 0 1 16,0 0-5-16,1-3-17 15,0-1-14-15,0 1-59 16,-1 1-42-16,-5 0-104 15</inkml:trace>
  <inkml:trace contextRef="#ctx0" brushRef="#br0" timeOffset="369450.3116">22971 12380 466 0,'0'0'101'16,"0"0"-43"0,0 0-1-16,0 0-10 0,0 0 4 15,0 0-38-15,0 0-12 16,0-12 11-16,0 12-8 16,0 0 3-16,2 15 14 15,1 3 4-15,1 7-2 16,-1 2-18-16,0 4-3 15,-1 3 5-15,0-1-7 16,-2 4 0-16,0 0 0 16,0 0 6-16,0-1-6 15,0-5 0-15,0-5 1 16,0-2-5-16,1-3 6 16,5-3-2-16,0-1 0 0,-2-5-12 15,1 0-10-15,-1-4-22 16,-1-1-28-16,0-2 11 15,-3-3-32-15,0-2-59 16,0 0-71-16</inkml:trace>
  <inkml:trace contextRef="#ctx0" brushRef="#br0" timeOffset="369837.6916">22809 12351 515 0,'0'0'10'16,"0"0"-9"-16,0 0 26 15,97-55 0-15,-66 44-26 16,3 4 22-16,-1 1-17 15,0 5 7-15,-5 1-1 16,-1 0-10-16,-2 1 7 16,-3 12-9-16,-5 2 3 0,-6 5 1 15,-3 2 0 1,-7 2-1-16,-1 3 7 0,0-3-6 16,-5 2 4-16,-10-4 0 15,-5 2-4-15,-4-7 26 16,1 0-27-16,1-3 1 15,3 0-4-15,5-3-7 16,2-5-36-16,8 0-51 16,1-6-92-16</inkml:trace>
  <inkml:trace contextRef="#ctx0" brushRef="#br0" timeOffset="370516.304">23698 12267 603 0,'0'0'38'16,"0"0"24"-16,0 0-9 0,0 0-21 16,0 0-29-16,0 0-3 15,-29 13-3-15,16 19 3 16,0 10 3-16,-1 7 8 16,2 10 15-16,3 7-18 15,2 6 8-15,4-1-15 16,3 1 7-16,0-11-8 15,3-11 0-15,9-13 1 16,0-6-6-16,3-11 5 16,-2-6 0-16,2-4-2 15,-1-5-16-15,-4-3-10 16,2-2-45-16,-3 0-19 0,-3 0-41 16,-3-7-142-16</inkml:trace>
  <inkml:trace contextRef="#ctx0" brushRef="#br0" timeOffset="370821.6776">23934 12299 648 0,'0'0'29'15,"0"0"-29"-15,0 0 0 16,0 0 12-16,0 0-9 16,68 86-3-16,-44-66 0 15,3-2-12-15,0 0 5 16,-3-1-21-16,-5 0-35 15,-4-7-10-15,-3-3-36 16,-5-5-102-16</inkml:trace>
  <inkml:trace contextRef="#ctx0" brushRef="#br0" timeOffset="371267.4251">24263 12361 548 0,'0'0'46'16,"0"0"-18"-16,0 0 17 15,0 0-41-15,0 0 3 16,0 0-5-16,-51 32-2 16,41-17 0-16,-2-1 2 15,1 2-3-15,3-6 1 16,-1 3 0-16,1 1-1 0,0-5 3 15,3 4-2 1,-1-1 0-16,1 4 5 16,1-3-5-16,1 3 3 0,1 0-1 15,2 0 10-15,0-2-8 16,0 1 2-16,0-1-1 16,3 2 2-16,5-1 4 15,-2 2 1-15,0 0 3 16,0 1 18-16,-2-4-21 15,-2 1 8-15,-1-1-10 16,-1-1-4-16,0 1 8 16,0-2-14-16,0-1 1 15,0-3-6-15,0-3-20 16,0-2-51-16,0-3-15 0,5 0-67 16,4-13-90-16</inkml:trace>
  <inkml:trace contextRef="#ctx0" brushRef="#br0" timeOffset="371586.8311">24447 12233 734 0,'0'0'104'15,"0"0"-104"-15,0 0 0 0,0 0 42 16,14 102-36-16,0-54-4 16,1 2 20-16,-2 6-20 15,2 3 10-15,-4 2 0 16,-4-2-9-16,-1-3 5 16,1-9-8-16,-1-10 0 15,-2-7-1-15,-3-6 2 16,-1-7-2-16,0-5-2 15,0-5-52-15,0-2-19 16,0-5-50-16,0 0-54 16,0-20-227-16</inkml:trace>
  <inkml:trace contextRef="#ctx0" brushRef="#br0" timeOffset="371908.6468">24751 12385 670 0,'0'0'84'16,"0"0"-67"-16,0 0-17 15,0 0 26-15,0 0 1 16,98 24-12-16,-65-10-10 0,-2 2 14 15,1 0-10 1,-4 1-6-16,-1 0 4 0,-4-2-5 16,-1-1-2-1,-3 1 0-15,-4-1 2 0,-2-1-10 16,-5-2 1-16,-2-1-26 16,-3-3-9-16,-2 1-51 15,-1-8-15-15,0 0-93 16</inkml:trace>
  <inkml:trace contextRef="#ctx0" brushRef="#br0" timeOffset="372194.4841">25092 12333 637 0,'0'0'60'16,"0"0"-55"-16,0 0 8 16,0 0-1-16,0 0-3 15,-85 92-7-15,60-64-2 16,-2 0 1-16,1-1 6 16,3-3-7-16,5-3 0 15,5-3 0-15,5-3-9 16,5-5 5-16,3-6-37 15,0-3-36-15,0-1-52 0,11 0-39 16</inkml:trace>
  <inkml:trace contextRef="#ctx0" brushRef="#br0" timeOffset="372538.8053">25270 12123 94 0,'0'0'398'0,"0"0"-389"15,0 0 15-15,0 0 34 16,0 0-23-16,73 95 6 15,-52-51-14-15,-2 10 19 16,1 6-1-16,-5 7-27 16,-1 4 34-16,-4-1-15 15,-6 0-24-15,-1-2 9 16,-3-7-17-16,0-10-5 16,0-10 0-16,-1-8-12 15,-10-4-4-15,-1-8-80 16,-1-6-112-16</inkml:trace>
  <inkml:trace contextRef="#ctx0" brushRef="#br0" timeOffset="372932.5829">25761 12494 587 0,'0'0'80'0,"0"0"-63"16,0 0 45-16,0 0-48 16,0 0-14-16,85-5 3 15,-63 5 1-15,0 0-4 16,1 0 0-16,-4 0-3 16,-1 0-6-16,-1 0 2 15,0 0-18-15,-6 0-2 16,-2 0-42-16,-6 0-66 15,-3 0-94-15</inkml:trace>
  <inkml:trace contextRef="#ctx0" brushRef="#br0" timeOffset="373130.4675">25774 12623 423 0,'0'0'255'0,"0"0"-219"16,0 0 6-16,0 0 15 16,0 0-48-16,102-10-9 15,-75 9-6-15,-2-1-34 16,-3 2-40-16,-4-1-19 16,-3-1-291-16</inkml:trace>
  <inkml:trace contextRef="#ctx0" brushRef="#br0" timeOffset="374332.9312">26435 11761 43 0,'0'0'425'15,"0"0"-353"-15,0 0-47 16,0 0 14-16,0 0-36 15,0 0 40-15,40 10-8 16,-13-8-16-16,3 0 8 16,3 1-18-16,0-1 1 0,1 3 16 15,-3-5-23 1,-2 3-3-16,-6-1 0 0,-5-1 7 16,-7 0-9-16,-5 1 2 15,-3-2 0-15,-2 3-4 16,1-3-14-16,-2 3-25 15,0-2-12-15,0 2-44 16,0-2-33-16,0-1-188 16</inkml:trace>
  <inkml:trace contextRef="#ctx0" brushRef="#br0" timeOffset="375156.4581">26499 11811 76 0,'0'0'478'15,"0"0"-425"-15,0 0-45 16,0 0-5-16,0 0 36 16,0 0-11-16,18 49-19 15,-3-30 4-15,0 5-9 16,0 3-4-16,-3 2 5 15,-2 2-2-15,-1 4 12 16,-3-1 3-16,-3 4-5 16,0 0 10-16,-3-1-20 15,0 2-1-15,0-3-2 16,0 3 4-16,0 0-5 16,0-3 1-16,0 3 0 0,0-3 0 15,0 3 5-15,0-3-5 16,0 1 0-16,0 3 4 15,0-1 2-15,0 2-6 16,0-2 2-16,0 0 10 16,0-3-9-16,-3-2 0 15,0-3 1-15,0 1 3 16,0-3-4-16,-2 2-3 16,2-4 0-16,0 4-1 15,2-2 5-15,-1 0-4 16,2 0 0-16,0-5 0 0,0-3-3 15,0-4 3 1,0-1 0-16,0-4-2 0,0-1 2 16,0 0 0-1,0-3 0-15,3-2-5 0,2 1-2 16,0-1 7-16,-1-2 0 16,2 3-3-16,0-4 1 15,-3-1 2-15,0 2 0 16,0-1 1-16,1 2-3 15,1-2 2-15,2 0 0 16,2 1-4-16,2-2 7 16,-1-1-3-16,3-1 1 0,1 0 3 15,2 0 6 1,2 0-9-16,3 0 9 0,0 0 10 16,0 0-19-1,1 0 14-15,1-3-4 0,-1 0-11 16,-4 2 18-16,1-2-9 15,-4 3-2-15,2-3 19 16,-4 1-24-16,-1 0 11 16,-1 1-13-16,-5 1 8 15,-2 0-13-15,2 0 5 16,-2 0-6-16,1 0 1 16,-1 0-58-16,1 0 4 15,1 0-71-15,-2-7-109 16</inkml:trace>
  <inkml:trace contextRef="#ctx0" brushRef="#br0" timeOffset="377008.5537">27066 11864 142 0,'0'0'38'15,"0"0"-15"-15,0 0-6 0,0 0 12 16,0 0 5-16,0 0-29 16,0-15 5-16,0 12 7 15,0 1-1-15,0-1 17 16,0 1 7-16,0 1 8 16,0-3 15-16,0 3-27 15,0-2 14-15,0 3-7 16,0-1-22-16,0 1 24 15,0 0-18-15,0 0-18 16,0 0 5-16,0 0-9 16,0 0-5-16,0 0 0 15,0 0-2-15,0 0 0 16,0 0 2-16,0 0 0 0,0 0-3 16,0 0 3-16,0 0-2 15,0 0 0-15,0 0 2 16,0 2 3-16,0 5-3 15,-2-4 0-15,1 2 5 16,-2-2-4-16,2-1-1 16,1 2 0-16,0 1 0 15,0-4-2-15,0 2 2 16,0 2 0-16,-2-2 0 16,2 4 4-16,-1-2-4 15,-1 2 0-15,1 0 0 16,-1 1-3-16,0 4 3 15,-1 0 0-15,2 5-1 0,1 0 2 16,0 2-1-16,0-1 0 16,0 0 0-16,0 0-4 15,6-1 4-15,2-3 0 16,2-3-3-16,-1-2 3 16,1-1 0-16,4-4 0 15,-2-4-2-15,2 0 2 16,2 0 1-16,-2-2 8 15,-2-8 13-15,0 0-21 16,0-3 11-16,-3-1-5 16,0 2-1-16,0-5 5 15,-3 0-11-15,-2-1 2 16,-1-2 3-16,-3 3 8 16,0-3-10-16,0 1-3 15,-6 2 3-15,-4 2 4 0,-3 0-7 16,-2 4 0-16,-3 2 5 15,1 3-2-15,-1 4-5 16,2 2 2-16,3 0-23 16,0 0 10-16,3 0-32 15,1 8-12-15,6 3 9 16,3-2-65-16,0-1-61 16,5-3-153-16</inkml:trace>
  <inkml:trace contextRef="#ctx0" brushRef="#br0" timeOffset="377205.4396">27439 11986 618 0,'0'0'82'0,"0"0"-38"16,0 0 5-16,0 0-49 15,0 0-51-15,0 0-32 16,6 0-87-16,-2 0 0 16</inkml:trace>
  <inkml:trace contextRef="#ctx0" brushRef="#br0" timeOffset="377954.2253">27636 11800 409 0,'0'0'13'15,"0"0"-13"-15,0 0 0 0,0 0 10 16,0 0-1-16,0 0 3 16,-2 43 18-16,12-31-17 15,3 0 9-15,4 1-1 16,1 0-9-16,5 0 7 16,0 2-13-16,3-1-3 15,-2 1 3-15,1-3-5 16,1 1-1-16,-4-1 0 15,-4 1 0-15,-3-2 0 16,-6 0 0-16,-5-2 1 16,-2 1-2-16,-2 0 3 15,0 0-2-15,-15 0 8 16,-6-2-4-16,0 0 7 16,-5-1-1-16,0-3-3 15,0-4 1-15,1 0-2 0,4 0 0 16,5 0 6-16,5-8-9 15,4 0 27-15,4-2-8 16,3-1-13-16,0-2-8 16,8 0-1-16,8 0-4 15,3 1 2-15,1-1-6 16,0 2 7-16,1-2 0 16,-3 0 1-16,0 3-1 15,-3-4 5-15,0 1-4 16,-2-1 3-16,-1 2-2 15,-3-1 15-15,-3-2-3 16,-1 6 5-16,-4-4 28 16,-1 2-42-16,0 1 12 15,0-2-11-15,-4 3 4 0,-8 1 1 16,-5-1-9-16,1 6 0 16,-3 1 10-16,-2 2-8 15,0 0-3-15,0 2 0 16,0 10-27-16,4 3-9 15,6 2-30-15,6 1-12 16,5-1-81-16,0 0-172 16</inkml:trace>
  <inkml:trace contextRef="#ctx0" brushRef="#br0" timeOffset="378958.3436">29169 11755 375 0,'0'0'204'16,"0"0"-169"-16,0 0-12 15,0 0-14-15,0 0-9 16,0 0 0-16,-19-1 5 15,13 8-5-15,0 3 18 16,1 4-3-16,4 1 40 16,1 3-29-16,0 3-11 15,0 4 2-15,12 0-14 0,0-3-3 16,4 0 0 0,0-8 0-16,-1-1-2 0,1-6 2 15,-3-4 0-15,0-3 11 16,2 0-8-16,-3-1 18 15,3-12-8-15,-6-4-12 16,0-3 17-16,-2-5-18 16,-7 0 6-16,0-1-6 15,0 2 6-15,-7 5-6 16,-5 2 0-16,-2 5 4 16,-1 2 8-16,3 6-12 15,-2 2 0-15,2 2-1 16,-2 0-19-16,4 0-1 15,2 8-32-15,2 2-29 0,2 0 10 16,4-1-73-16,0-1-84 16</inkml:trace>
  <inkml:trace contextRef="#ctx0" brushRef="#br0" timeOffset="379176.8225">29492 11930 542 0,'0'0'95'0,"0"0"-95"16,0 0-14-16,0 0-94 0,0 0-174 15</inkml:trace>
  <inkml:trace contextRef="#ctx0" brushRef="#br0" timeOffset="379737.5037">29713 11774 236 0,'0'0'180'0,"0"0"-149"15,0 0-6-15,0 0-3 16,0 0-13-16,0 0 0 16,91-20-7-16,-79 20 18 15,0 0-3-15,-3 0 22 16,0 0-28-16,-3 1 4 16,0 9 5-16,-5 3-17 0,-1 3 0 15,0 2-2-15,0 1 4 16,-7 3-2-16,-6 1 1 15,-2-1-3-15,-2-2 6 16,3-2-1-16,2-4-6 16,2-2 0-16,4-5 5 15,2-3-4-15,4-2-1 16,0-1 0-16,0-1-2 16,0 0 7-16,2 0-5 15,8 4 45-15,5-3-29 16,1 2 14-16,4-1-21 15,1-2-1-15,1 3 9 0,-1-3-15 16,-3 2-2-16,3 1 0 16,-5 0-24-16,4 3-7 15,-3-2-53-15,-3-4-90 16</inkml:trace>
  <inkml:trace contextRef="#ctx0" brushRef="#br0" timeOffset="380624.6306">31147 11794 475 0,'0'0'72'0,"0"0"-65"15,0 0 20-15,0 0 3 16,0 0-3-16,0 0-16 16,-9 44 9-16,7-33 12 15,2 1-22-15,0 2 10 16,0 0-13-16,3 2-1 16,9-2 7-16,2 0-10 15,1-3 9-15,2 1-11 16,2-4 9-16,3-5-10 15,2 0 1-15,-2-3 7 0,-2 0 25 16,-1 0-31-16,-1-3 18 16,-2-5 13-16,-1-4-22 15,0 1 5-15,-6-2 8 16,0 1-15-16,-5-1 12 16,-2-1-7-16,-2-1 16 15,0 1-3-15,0 0-24 16,-12 3 9-16,-2 2-5 15,-3 2-1-15,-4 4-2 16,-6 3-4-16,-5 0-6 16,-3 3 3-16,-5 13-48 15,-2 4-31-15,-6 2-63 16,-1 2-35-16,-7 1-195 16</inkml:trace>
  <inkml:trace contextRef="#ctx0" brushRef="#br0" timeOffset="381696.6873">27325 12760 213 0,'0'0'166'16,"0"0"-91"-16,0 0-20 16,0 0-35-16,0 0 17 15,0 0 21-15,5-72-7 16,-5 60-12-16,0 4 2 0,0 2 20 16,0 0-3-1,0 4-31-15,0 2 9 0,0 0-36 16,0 0-11-1,-3 8 7-15,-6 9-6 0,1 8 10 16,-2 2 0-16,3 2 0 16,2 5-1-16,4-1 1 15,1-1 0-15,0-3-1 16,6-4 1-16,8-5-1 16,6-6-2-16,2-5 2 15,4-4-5-15,2-5 6 16,-1 0 0-16,1-7-10 0,-1-8 10 15,-2-4 0 1,1-4-7-16,-6 0 4 16,-3-7-4-16,-5-1 14 15,-5-2-3-15,-7 1-4 0,0 0 0 16,-1 8-1-16,-17 5 0 16,-2 6 2-16,-6 10-10 15,-4 3 2-15,-2 5-3 16,3 17-1-16,3 3-51 15,10-1 11-15,7 2-53 16,8-6-164-16</inkml:trace>
  <inkml:trace contextRef="#ctx0" brushRef="#br0" timeOffset="382461.7729">28993 12736 625 0,'0'0'13'0,"0"0"-8"15,0 0 44-15,0 0-20 16,-27 77 0-16,35-52-18 16,14 1-5-16,5-4 0 15,4-3-1-15,1-2-7 16,0-8 2-16,0-1 0 15,-4-8-5-15,-3 0 14 16,-1 0-9-16,-6-14 7 0,0 0 7 16,-6-3-1-16,-3-1 19 15,-5-1-27-15,-4 0 7 16,0 0-9-16,0 0 3 16,-9 2 2-16,-9 3-6 15,-4 4-3-15,-3 6 1 16,-1 4-4-16,-2 0-5 15,1 14 3-15,3 3-36 16,5 1-36-16,8 0-43 16,5-2-141-16</inkml:trace>
  <inkml:trace contextRef="#ctx0" brushRef="#br0" timeOffset="382656.6607">29469 12922 750 0,'0'0'90'0,"0"0"-90"16,0 0-3-16,0 0-80 15,0 0-117-15,0 0-148 16</inkml:trace>
  <inkml:trace contextRef="#ctx0" brushRef="#br0" timeOffset="383038.4431">29631 12821 547 0,'0'0'60'0,"0"0"-58"16,0 0 54-16,0 0-56 16,81-27 6-16,-61 27-4 15,-1 0-2-15,-5 0 0 16,-1 2-2-16,-4 3-3 16,-6 2 1-16,-3 1-1 15,0 1 5-15,0 4 8 0,-6 1-2 16,-8 1 0-16,-2 4 11 15,-2 0-14-15,0 1 2 16,4-3 2-16,3 0-6 16,5-3 7-16,6-1-5 15,0-4-3-15,0-2 0 16,9-2 3-16,10-3-3 16,3-2 0-16,6 0-37 15,4 0-20-15,1-3-117 16,-1-6-208-16</inkml:trace>
  <inkml:trace contextRef="#ctx0" brushRef="#br0" timeOffset="383782.4342">30823 12910 89 0,'0'0'293'0,"0"0"-288"15,0 0 57-15,0 0-19 16,0 0-7-16,0 0-18 15,52 62-17-15,-28-54 18 16,1-5-13-16,2-2-6 16,-2-1 18-16,-2 0-18 15,0 0 26-15,-4-6-1 16,-4-3 5-16,-3-2 24 16,-3-3 6-16,-5-2-14 15,-2-1-8-15,-2-3-26 0,0 0 6 16,-2-1-9-16,-11-2-2 15,-2 3 2-15,-4 2 4 16,0 4-9-16,-3 7 14 16,0 4-17-16,-2 3-2 15,0 0-2-15,0 3-22 16,2 8-5-16,7 1-40 16,0 4 22-16,6 2-45 15,4-1-86-15,4-1-103 16</inkml:trace>
  <inkml:trace contextRef="#ctx0" brushRef="#br0" timeOffset="383988.3249">31235 12916 785 0,'0'0'99'16,"0"0"-77"-16,0 0-22 16,0 0-7-16,0 0-96 15,0 0-104-15,18 0-189 16</inkml:trace>
  <inkml:trace contextRef="#ctx0" brushRef="#br0" timeOffset="384803.8466">31548 12634 126 0,'0'0'506'16,"0"0"-406"-16,0 0 1 15,0 0-18-15,0 0-73 16,0 0-10-16,0 3-2 16,0 16 2-16,2 4 2 15,9 2 0-15,1 2-2 16,3 0 0-16,2 1 0 16,2-1 0-16,-1-1 0 15,3 1 0-15,-2-2-9 0,-4 0 9 16,0-4-8-16,-4-5 2 15,-4-6 3-15,2-4 2 16,-6-2 1-16,0 1-8 16,-3-3 6-16,0 1-8 15,0-3 10-15,-6 0-2 16,-13 0 5-16,-5 0-3 16,-4 0 0-16,-1-8 4 15,1-2-4-15,7-1 0 16,1-1 0-16,8 0 6 0,4 0-6 15,5 2 0 1,3-2 0-16,0 2 1 0,0-2-3 16,7 0-26-1,9 0 17-15,5-1 10 0,2 0-4 16,4-3 1-16,1-2 4 16,-1-1 0-16,-3-1 6 15,-8-2 0-15,-1 2 37 16,-6-1 8-16,-7 1-12 15,-1 3-9-15,-1 5 1 16,0 2-21-16,-3 2 11 16,-6 2-21-16,-6 1-5 15,0 4 4-15,-3 1-19 16,2-1 6-16,0 1-23 16,3 0-26-16,6-1 21 0,4-2-31 15,3-8-12-15,0-6-27 16,16-6-143-16,10-9-98 15</inkml:trace>
  <inkml:trace contextRef="#ctx0" brushRef="#br0" timeOffset="385821.5741">31925 11540 461 0,'0'0'64'0,"0"0"4"15,0 0-30-15,0 0-9 0,0 0-1 16,0 0-2-16,-7-19-25 15,7 19 24-15,0 0-7 16,0 0 4-16,0 0 2 16,0 0-20-16,0 0-8 15,0 0 1-15,7 13 3 16,11 1 4-16,9 3-4 16,3-2 1-16,4 1-3 15,-1 0 4-15,-1-6-2 16,-2 1 5-16,-5 0-3 0,-5 0 4 15,-6 2-4 1,-1-2-1-16,-5 3-1 16,-5 3 2-16,0 3-2 0,-3 5 0 15,0 5 1 1,0-1 3-16,0 3-3 0,0 1-1 16,0 1 0-16,0 0 4 15,0 2-4-15,0-1 10 16,0-2-7-16,0 1 16 15,3 3-15-15,4 1 7 16,1-1 10-16,-2 3-15 16,3-1-6-16,2 4 10 15,-1-1-9-15,-1 5 16 16,4 0-14-16,-3 2-1 16,5 0 14-16,0-1-14 0,1 0 8 15,-2-1-8-15,1-5 5 16,-5-5 18-16,-2-3-21 15,1-2 26-15,0-6-5 16,-2-2-22-16,-1-4 14 16,-1-3-16-16,-4-3 6 15,1-2 2-15,-2-2-8 16,0-1 3-16,0 1 5 16,0-3-5-16,-5 0-1 15,-4-1-3-15,-3 0 3 16,-3-1 2-16,-1 0-2 15,-4-1-3-15,1-1 1 16,0 0 3-16,-2-3-4 0,2 0 3 16,5 0-2-16,-1 0 23 15,5 0-13-15,1 0 10 16,3 0-8-16,0 0-9 16,1 0 2-16,2-3-6 15,2 3-4-15,-2-3 0 16,3 2-24-16,0-2-17 15,-2-4-50-15,2-2-139 16,-1-5-187-16</inkml:trace>
  <inkml:trace contextRef="#ctx0" brushRef="#br0" timeOffset="391080.4668">26082 12011 107 0,'0'0'32'0,"0"0"26"15,0 0-19-15,0 0-12 16,0 0 41-16,0 0-20 16,-35-52 5-16,31 45 8 15,-1-2-25-15,0 3 29 16,1 2-14-16,3 1-10 16,1 3-3-16,0 0-38 15,0 0-8-15,0 3 3 16,4 11 1-16,8 3 3 15,3-2 1-15,4-3 0 16,1 2-6-16,-1-7 8 0,1-1-2 16,-1-2 0-16,-4-1-2 15,-2-3-1-15,-2 3 3 16,-5 1-18-16,-2 1 13 16,-1 0-13-16,-1-1 18 15,-1 4-7-15,-1-1 2 16,0 0-1-16,0 3-11 15,0 0-30-15,0-1-26 16,0-5-88-16,0-4-179 16</inkml:trace>
  <inkml:trace contextRef="#ctx0" brushRef="#br0" timeOffset="391373.299">26171 11935 535 0,'0'0'41'0,"0"0"-40"16,0 0 4-16,0 0-5 15,0 0 8-15,0 0-10 16,-39 70 2-16,33-53 0 15,-3 3-5-15,0-1 1 16,-3 0-5-16,-1-1 8 16,2 1-19-16,2-2-3 15,1-3-31-15,2-4-9 16,1-1-31-16,4-5-111 0</inkml:trace>
  <inkml:trace contextRef="#ctx0" brushRef="#br0" timeOffset="391702.6596">26292 12150 549 0,'0'0'45'16,"0"0"-4"-16,0 0 14 15,0 0-49-15,0 0-2 0,0 0-4 16,-18-18-13-16,18 18 10 16,0 0-6-16,0 0 6 15,9 0-9-15,0 0 12 16,-2 0 0-16,3 11 0 16,0 8 0-16,-4 6-1 15,1 4 1-15,-1-1 0 16,-2 0-1-16,1-1 1 15,-1-7-16-15,4-7-60 16,-1-13-95-16,4-5-182 0</inkml:trace>
  <inkml:trace contextRef="#ctx0" brushRef="#br0" timeOffset="392205.8959">26861 11154 76 0,'0'0'363'16,"0"0"-242"-16,0 0-73 16,0 0-21-16,0 0-18 0,0 0-9 15,42 9 5 1,-12 2 6-16,3 0-8 0,-5 0-3 16,-2-1 0-16,-4 1-1 15,-7-2 1-15,0 0-9 16,-5 2-5-16,-2-2-49 15,-3-1 14-15,-3 1-26 16,-2-6-37-16,0-3-106 16</inkml:trace>
  <inkml:trace contextRef="#ctx0" brushRef="#br0" timeOffset="392603.6676">27134 11127 448 0,'0'0'105'16,"0"0"-82"-16,0 0 4 15,0 0-23-15,0 0-2 16,0 0-2-16,0 26 0 16,0-8 7-16,-1 0-3 15,-8 4-4-15,-3 0 1 16,2 5 5-16,-5-2 4 15,0-2-6-15,-4 1-2 16,0-1 15-16,2-3-12 0,-1-2-5 16,6-6 0-1,1-2 5-15,1-3-4 0,4-4 3 16,-2-3 0-16,1 0 38 16,-5 0-29-16,2 0-1 15,1-7-11-15,1-1 8 16,2 1-9-16,3 1 0 15,2 3-1-15,-1 3-5 16,2 0-35-16,0 0-38 16,0 0-80-16,6 4 84 15,2 6-122-15</inkml:trace>
  <inkml:trace contextRef="#ctx0" brushRef="#br0" timeOffset="394184.9029">27436 11389 264 0,'0'0'88'15,"0"0"-45"-15,0 0 10 16,0 0-28-16,0 0-5 16,0 0-6-16,-2-39-12 15,2 27 11-15,2 1 16 16,1-1-19-16,-2 2 22 15,2 1-24-15,-1 2 15 16,-1 0-16-16,1 1-4 0,-1 2-3 16,-1 4 0-16,0-3 3 15,0 3-5-15,2 0 2 16,-2 0 0-16,1 0-1 16,2 0-4-16,1 0 5 15,1 3 0-15,0 7 0 16,-1 2-4-16,1 4 4 15,-1-1 0-15,2 2 3 16,-3 0-1-16,-2 0-2 16,-1-1 0-16,0-3 2 15,0-4 1-15,0-4 0 16,0-2 3-16,0 0 3 16,0 0-3-16,0 2-6 15,0-2 0-15,0 6-1 0,0-1-11 16,0 2-16-16,0-4-84 15,0-6-146-15</inkml:trace>
  <inkml:trace contextRef="#ctx0" brushRef="#br0" timeOffset="400612.5072">25892 12956 35 0,'0'0'47'0,"0"0"-19"15,0 0 3-15,0 0 0 0,0 0 17 16,0 0 31 0,0 0-7-16,0-5-1 0,0 5-21 15,0 0-6-15,0 0-4 16,0 0-31-16,0 0-7 16,0 0 0-16,5 0-1 15,5 8 19-15,3 4-8 16,1 0 1-16,1 2-4 15,0 3-5-15,2-5 1 16,3 1-5-16,-5-2 5 16,1-2 3-16,-4 0-7 15,-1-2 4-15,0 2-5 16,-2-3 5-16,-1 2-5 16,1 0 0-16,-3-1 1 15,-2 1-4-15,-1-3 3 0,0-2 0 16,-1 2 2-1,1-2-1-15,-2 3-2 0,2-2-1 16,0 0-20-16,0 0 4 16,-2 0-32-16,-1-4-22 15,0 0-20-15,0 0-106 16</inkml:trace>
  <inkml:trace contextRef="#ctx0" brushRef="#br0" timeOffset="400989.2916">26086 12944 296 0,'0'0'34'0,"0"0"-20"16,0 0 1-16,0 0 22 15,0 0-12-15,0 0-16 16,-75 59 6-16,66-40 6 16,-4-1 26-16,4 3-9 15,-4-1-19-15,4 0 7 16,1 0-25-16,2-3 5 0,0 2-6 15,3-5 0-15,-1-1-4 16,2-4 4-16,1-3-17 16,1 0-19-16,0-3-42 15,0-3-14-15,0 0-68 16</inkml:trace>
  <inkml:trace contextRef="#ctx0" brushRef="#br0" timeOffset="401519.5719">26226 13258 454 0,'0'0'81'15,"0"0"-2"-15,0 0-26 0,0 0-3 16,0 0-17-16,-3-84-31 16,3 67 0-16,3 3-2 15,3 3 0-15,0 2-1 16,-3 4 4-16,0 3-1 16,-2 1-2-16,-1 1-1 15,0 0-2-15,2 0-2 16,1 6 5-16,0 10 9 15,1 2 2-15,1 3-2 16,0-1 7-16,-1-1-15 0,-1 2 12 16,0 0-13-16,-3-1 0 15,1 0 4-15,-1-3-4 16,0 2-4-16,0 0-46 16,3-4-51-16,0-7-134 15</inkml:trace>
  <inkml:trace contextRef="#ctx0" brushRef="#br0" timeOffset="407568.5494">26314 13479 160 0,'0'0'100'0,"0"0"-43"16,0 0-27-16,0 0-8 15,0 0 19-15,0 0-11 16,0 0-16-16,0 0-3 16,0 0-8-16,0 0 4 15,0 0 10-15,0 0-2 16,0-2 24-16,0 1-30 15,0 1 5-15,0-1 12 16,0-1-22-16,0 1 10 16,0-1-3-16,0 2-7 0,-1 0 11 15,1 0-14-15,0 0-1 16,-2 0 0-16,-3 0-5 16,0 2 5-16,-4 9 0 15,0 2 2-15,-3 0-4 16,0 3 2-16,0 0 0 15,-1-3 0-15,-1 4 3 16,1-5-3-16,4-2 0 16,3-5 1-16,3 0-3 15,1-4 2-15,1-1 0 16,1 0 9-16,0 0-3 16,0 0 8-16,0-1-14 15,0-9 5-15,0 0-6 0,1 0 1 16,4 2 0-1,-2 1-1-15,0 3-1 0,0 1 1 16,0 1 0 0,1 2-2-16,5-1 0 0,0 1 3 15,3 0 0-15,4 0 1 16,0 0-1-16,3 0 0 16,1 0 0-16,-1 3 2 15,0 0-5-15,-4 4 5 16,1-3-2-16,-2-1 9 15,-3 0-5-15,-3-1 0 16,0 0 7-16,-1-2-11 0,-3 0 21 16,2 0-8-1,-1 0 2-15,1 0 12 0,0 0-18 16,3-7 8-16,-2 0-16 16,-1 0 9-16,-1 1-13 15,-1 0 3-15,2 1-18 16,-3 2-3-16,0 0-56 15,-1 0-38-15,-2 0-199 16</inkml:trace>
  <inkml:trace contextRef="#ctx0" brushRef="#br0" timeOffset="408003.5597">26328 13330 486 0,'0'0'53'15,"0"0"-51"-15,0 0 11 16,0 0 18-16,-12 76-7 16,12-47-9-16,0 0-11 15,0 0-4-15,1-5 0 16,13-7-47-16,2-14-111 16</inkml:trace>
  <inkml:trace contextRef="#ctx0" brushRef="#br0" timeOffset="409436.7039">31175 11023 611 0,'0'0'42'0,"0"0"-23"16,0 0-13-16,0 0 18 16,0 0-24-16,0 0 5 15,0 0-10-15,0 0 4 16,0 0 1-16,0 0 2 16,0 0-1-16,0 0 27 15,0 0-11-15,0 0-5 16,0 2-9-16,0-2 1 0,0 0-5 15,0 0 1-15,-1 0-19 16,-1 0 15-16,2 0 4 16,-1 0-8-16,1-4 8 15,0 1-19-15,0 0 14 16,0-1-1-16,0 2 3 16,0 1 3-16,0-1 3 15,0 2 2-15,0 0-1 16,0 0-4-16,7 0 0 15,5 0 6-15,5 11-6 16,2 0 16-16,0 1-16 16,2 1 1-16,0-1 9 15,-3 1-3-15,-2-1-4 16,-2-2 2-16,-2-5 1 16,-6 0 1-16,0-5-7 0,-3 4 0 15,1-3-1-15,-1 2-22 16,0 0-40-16,1-3-38 15,-4 0-162-15</inkml:trace>
  <inkml:trace contextRef="#ctx0" brushRef="#br0" timeOffset="409793.5005">31414 10992 409 0,'0'0'227'16,"0"0"-161"-16,0 0-64 0,0 0-3 15,0 0 1-15,0 0 0 16,-16 59 7-16,10-36-7 16,-1-1 0-16,0 0-1 15,-3-1 3-15,-1 0-4 16,-3 1 2-16,0-2 0 15,-1 0 3-15,-2-3-1 16,4-3-2-16,1-4 1 16,2-1 1-16,1-5-2 0,1-1 0 15,4-2 1-15,1-1 5 16,1 0-6-16,1 0 0 16,-2 0-3-16,3-5-37 15,0-2-41-15,0-1-84 16,0-2-270-16</inkml:trace>
  <inkml:trace contextRef="#ctx0" brushRef="#br0" timeOffset="410949.9864">31509 11238 89 0,'0'0'42'16,"0"0"-16"-16,0 0 47 0,0 0-3 15,0 0-26-15,0 0-16 16,0 0-26-16,0 0 0 15,0 0 13-15,0 0-8 16,0 0 8-16,0 0-13 16,0 0-1-16,0 0 15 15,0 0-2-15,0 0 5 16,0 0 8-16,0 0-25 16,0 0-1-16,0 0-1 15,0 0-2-15,0 0 2 0,0 0 0 16,0 0 1-16,2 0 0 15,-2 0 3 1,1 0-4-16,-1 0 0 16,0 0 1-16,0 0 14 0,0 0 11 15,0 0-5-15,0 0-14 16,0 0-2-16,0 0-5 16,0 0 0-16,0 0 1 15,0 0 14-15,0 0-5 16,0 0 7-16,0 0 16 15,0 0-19-15,0-3-9 16,0-2-5-16,0 1 2 16,0-1 0-16,0-1-2 15,3 2 0-15,2 0-3 0,2 1-2 16,-1 0 2-16,2 3 3 16,1 0-3-16,1 0-6 15,-3 0 9-15,3 6 0 16,-3 2-4-16,3 3-12 15,-2-1 4-15,-4 2-5 16,-1 0-1-16,-3 0 17 16,0 2-5-16,0-3 6 15,0 2 0-15,-6-2 3 16,-1-4-3-16,-2 2 0 16,2-4 0-16,0-3 0 15,1 1 1-15,3-3-1 16,2 0 0-16,1 0 3 0,0 0-3 15,0 0 0-15,0 0-7 16,0 0 7-16,6 0-14 16,3-3 1-16,3-2 11 15,-2 3-3-15,2 0 5 16,2-1-3-16,-1 1 6 16,0 2-1-16,-2 0 0 15,-3 0-1-15,-1 0-2 16,-3 0-1-16,1 9 2 15,-1 2 0-15,-4-3 3 16,2 1 5-16,-2-4-1 16,0 2 8-16,0-1 10 15,0 1-16-15,-6-2 14 0,0 1 3 16,-3-2-16 0,0 0 16-16,1-1-11 0,-3 0-5 15,3-2-1-15,2 0-8 16,2-1-2-16,1 0 0 15,-1 0-54-15,-1 0-37 16,3 0-120-16</inkml:trace>
  <inkml:trace contextRef="#ctx0" brushRef="#br0" timeOffset="418352.8775">31678 12458 324 0,'0'0'86'15,"0"0"-31"-15,0 0-13 0,0 0 19 16,0 0-26-16,0 0 12 16,0 0 21-16,0-36-39 15,-3 36-22-15,2 0-3 16,1 0-2-16,0 0 2 15,0 0-4-15,0 0-3 16,-2 0-5-16,1 0-14 16,-6 0 16-16,-2 0-1 15,-4 0 3-15,-5 1 1 16,-1 5 3-16,-3-1 0 16,0 2 0-16,0-2 0 0,-3-1 0 15,-2-1 0 1,2-1 4-16,1 1-7 0,-2-3 8 15,1 0-3-15,-2 0 1 16,0 0 1-16,-1 0 3 16,0 0-7-16,1 0 0 15,1 0 11-15,-2 0-11 16,1 0 0-16,-3 6-5 16,0 2-1-16,-2-2 4 15,-1 1-3-15,1 0 5 16,3 2 3-16,-3 1-3 15,1 0 0-15,1-2 0 16,0 1 5-16,3 0-6 16,1 1 1-16,-3 1 0 15,1 4-1-15,1 2 6 16,0 1-5-16,2 3 0 0,1-1-3 16,-3 1 3-16,2 1 0 15,3 2 2-15,-2-1-7 16,6 0 10-16,0 2-5 15,4 0 0-15,3 0 0 16,3 3 0-16,2 0 0 16,3 2 1-16,2 5-4 15,1 3 3-15,0 2 0 16,0 3 2-16,4-3 0 16,5-2-3-16,6-1 1 15,2-4 0-15,3 1 4 0,4-5 0 16,4 0-3-1,4-3-1-15,7-1 8 0,-1-3-5 16,7-3 3 0,0-1-4-16,7-4 19 0,5 2-15 15,4-6 4-15,1 1 0 16,1-3-3-16,0-1-12 16,0 0 5-16,-2-1 0 15,-2 1 8-15,-4-3-3 16,-3-1-4-16,-5-1 6 15,-1-2 3-15,-4 0-5 16,-3 0 7-16,-5 0-11 16,-2 0 26-16,-3-2-19 15,1-5 18-15,0-1-11 0,0-4-14 16,1 0 12-16,-1-4-9 16,0 1-2-16,4-5 19 15,-4 0-20-15,4 0 7 16,-3-1-8-16,-6-2 3 15,0-3-3-15,0-1 0 16,-3-1 0-16,2 0-7 16,-6 1 14-16,0 1-5 15,-1-3-2-15,-4 4 0 16,-3-2-3-16,-4 1 6 16,2 2 0-16,-7 0 15 15,-1 0-14-15,0 0 10 16,0-1-7-16,0-4 6 0,0 1-13 15,-7-2 0-15,-4-1 2 16,-2-1-11-16,-3-2 4 16,-4 2 5-16,2 4-4 15,-1 2-2-15,1 4 2 16,-3 3 4-16,2 2 0 16,-5 2-9-16,-2 2 9 15,2 4 0-15,-2-1-3 16,2 0 7-16,2 1-8 15,-3 2 4-15,5 2-20 16,-6 0-3-16,4 1-32 16,2 1-23-16,0 0-36 15,-1-4-123-15</inkml:trace>
  <inkml:trace contextRef="#ctx0" brushRef="#br0" timeOffset="419935.8417">27633 11330 191 0,'0'0'98'16,"0"0"-19"-16,0 0-31 15,0 0-4-15,0 0-9 16,0 0 24-16,-81-58-47 15,69 52 23-15,2 0-23 16,1 1-8-16,-2 0 0 16,2 1-4-16,2 1 0 0,-3-1-1 15,1 1 4-15,-2 2-3 16,-2-1 1-16,-1 2 7 16,-2 0-11-16,-2 0 3 15,-4 0 0-15,-2 2 2 16,-6 9-2-16,-3-2 0 15,-1 5-1-15,-1 2-12 16,3-1 11-16,0-1-2 16,2-3-7-16,-1-1 6 15,0-1 10-15,-1 2-5 16,1 1 0-16,1-1 0 16,-1 0 0-16,1 1 0 15,0 1 0-15,0 4-6 16,2 2 6-16,3 0 0 15,0 4-1-15,2-1 2 0,5 4-2 16,-1 2 1-16,1 0 0 16,-6 4 0-16,2-3 1 15,-1 3-1-15,5 1 0 16,1-1 8-16,1 2-7 16,0 1-1-16,3 3 0 15,-2 4 8-15,3-1-4 16,3 4-4-16,3-2 5 15,6 0 2-15,0 0-2 16,0-1 0-16,2-4 0 16,11-1 4-16,3-5-7 0,8-3-2 15,3-3 16-15,4-4-16 16,7-3 11-16,2-6-4 16,5-3 1-16,7-4 34 15,4-1-39-15,4-5 2 16,3 0-2-16,-2 0 22 15,-3 0-21-15,-2 0-4 16,-1 0 4-16,-3-2-6 16,-3-2 8-16,-3-1-6 15,-1 2 0-15,-3-4 3 16,0 0-3-16,1-3 10 16,-1-2-8-16,0-2 11 15,-4 0-6-15,-4-2-7 16,-1 2 28-16,0-3-23 0,1 0 16 15,1 0-12-15,-4 0-6 16,-4 0 20-16,-2 2-20 16,-1-3 2-16,-2 1-3 15,-4-2 9-15,-3 1-4 16,-4-3 2-16,-2-3-4 16,-1-4 19-16,-2-2-22 15,-4-1 11-15,-2-5-13 16,0 2 5-16,-2-2-5 15,-11-1 0-15,-3 1 7 16,-5-3-16-16,-4 3 17 16,-7 3-8-16,-1 4 0 15,-2 2 8-15,-4 2-8 16,-1 3 0-16,1 0 0 16,1 5-12-16,4 2 11 0,6 2-24 15,4 6-15-15,6-1-54 16,8 8 18-16,5-1-47 15,5-2-238-15</inkml:trace>
  <inkml:trace contextRef="#ctx0" brushRef="#br0" timeOffset="438209.6081">28813 11689 224 0,'0'0'36'16,"0"0"27"-16,0 0-3 15,0 0 4-15,0 0-16 16,0 0-11-16,0 0-27 16,0 0 3-16,-45-57 8 15,38 51-16-15,2 2 0 16,0 0 18-16,2 4-22 0,0 0 6 15,0 0-7-15,0 0-2 16,-1 5 0 0,0 14 2-16,-1 4 0 0,2 10-3 15,0 1 6-15,0 5-3 16,2 0 0-16,-1 1-3 16,2 3 1-16,0-3 2 15,0 0-2-15,0-5-3 16,0-4-7-16,0-6 5 15,3-6 5-15,2 0-3 16,-1-1 2-16,3-3 3 16,-4 1-4-16,2-2-4 0,-2 0 1 15,-2-2-5 1,2 1-10-16,0-3-14 0,0 0 23 16,-1 1 4-16,-1-2-9 15,-1 1 14 1,0 0-11-16,0-2 10 0,0-1-10 15,0-3 6-15,0 1 8 16,0-2-1-16,0-1 2 16,0-2-2-16,8 0-13 15,1 0 15-15,4 0 15 16,7-5-8-16,0-1 28 16,5 0-28-16,1-3 6 15,3 6-2-15,2-1-7 16,2 1 10-16,4 0-14 15,-1 1 5-15,3 1-5 0,-2 0 0 16,-1 1 2-16,-1-3-2 16,-2 3 0-16,-2-1 6 15,-1 1-19 1,2-2 18-16,-1 1-12 0,3-2 10 16,5-2-3-16,1 0 0 15,-1 2-3-15,0-1-4 16,-3 2 0-16,-3-1 11 15,-2 3-18-15,-1 0 14 16,-2 0 0-16,0 0-5 16,-1 0-8-16,0 3 12 15,-3-1 0-15,1 1 2 16,-1-2 11-16,0 0-5 16,-2-1-3-16,-1 0 7 0,-4 0-7 15,-1 0-4-15,1 0 9 16,2 0-5-16,-1 0-3 15,0 0-1-15,-1-2-5 16,-1-1-5-16,-3 1 16 16,0-1-6-16,4 3 0 15,-4 0-3-15,3 0 3 16,-4 0 0-16,2 0 0 16,-2 0 4-16,0 0-4 15,1 0 0-15,-2 0 11 16,-1 0-10-16,0 0 8 15,-2 0-9-15,0 0 0 16,-4 0 13-16,1 0-12 0,-1 0 2 16,-1 0 1-1,0 0 9-15,0 0 10 0,0 0-23 16,0 0 0-16,1 0-2 16,1 0 7-16,0 0-5 15,-3 0 0-15,0 0 6 16,-1 0 2-16,1 0 13 15,-1 0 6-15,1 0 14 16,2-5 1-16,-2-7-4 16,1-2-24-16,0-2 6 15,-3-4-9-15,1-2-7 0,-1-2-4 16,0-1 27-16,0-1-10 16,-3-6-1-16,-6 0-16 15,0-3 4 1,-1-1-5-16,1 1 1 0,1-2 0 15,1 4 0-15,1-1 1 16,2 1-1-16,-1 2 0 16,2 3-2-16,1 2-2 15,-1-3 4-15,0 5 0 16,0-1 3-16,-1 1-2 16,1 4-1-16,0 0 0 15,0 3 2-15,0 0-5 16,2 0 3-16,1 3 0 15,-2 1-3-15,2-1 4 0,0 3-1 16,0-1 0-16,0 1-10 16,0 3 7-16,0 0 4 15,0 2-1-15,0 2 2 16,-1 0 0-16,1 1-2 16,-3 1 0-16,1 1 3 15,1-1-2-15,1 1 1 16,-2 1-2-16,1-1 5 15,-4 1-4-15,-1 0-2 16,-3 0 0-16,-4 0-8 16,-2 0 4-16,-3 0 5 15,-4 1 0-15,-5 5-2 16,-3 2-1-16,-6 1-24 16,-4 2 10-16,0-2 1 0,-4 1 6 15,1 0-6-15,0-1 14 16,-3 0-4-16,2 0-14 15,0 0 18-15,0 0 0 16,0-3 0-16,-1 1 2 16,-4 0 2-16,-2-1 0 15,0-1-4-15,2 1 2 16,1 0-2-16,7-2 2 16,0 3 0-16,5-4 6 15,1 0-5-15,2 3-1 16,1-4 5-16,3 1-2 15,2-3-3-15,1 2 0 16,1-2 1-16,3 0-1 16,4 1 1-16,-1 1 0 0,3-2 8 15,0 1-5-15,4-1-4 16,2 3 0-16,2-3-1 16,4 0-2-16,2 0 3 15,1 0 0-15,-1 0 2 16,2 0 1-16,0 0-3 15,0 4 0-15,0 3-39 16,0 6-63-16,0-1-31 16,-3-2-210-16</inkml:trace>
  <inkml:trace contextRef="#ctx0" brushRef="#br0" timeOffset="440154.6486">28735 12414 374 0,'0'0'41'15,"0"0"-21"-15,0 0 41 16,0 0-23-16,0 0 1 16,0 0-4-16,0-17-30 0,0 17 16 15,0-4 1 1,0 3-9-16,0 0-7 0,0-1 3 16,0 2-9-16,0 0 8 15,0 0-5-15,0 0-2 16,0 2-1-16,0 18 0 15,-2 10 1-15,-2 9 8 16,1 9-5-16,-1 7 1 16,-2 11-3-16,-1 4 7 15,1 1-9-15,-1-3 0 16,4-12 0-16,0-4 1 16,3-9-1-16,0-6 0 15,0-7 0-15,0-5-1 16,0-5 2-16,0-4 1 15,0-3-2-15,0-1 0 0,3-2-2 16,2-1-1 0,0-2-2-16,0-2-2 0,1-2 5 15,0 0-8-15,0 0 5 16,-1-3-12-16,3 0 14 16,0 0 3-16,-1 0-11 15,5 0 11-15,0 0 6 16,2 0-5-16,1-4 1 15,2-1 0-15,1-1-2 16,5-2 0-16,2 3 10 16,2-2 0-16,1-1-4 15,1 0 2-15,3 2 10 16,3-2-16-16,-1 4 8 16,2 0-7-16,0 1 2 0,-2 2 0 15,-1 1-1-15,0 0 3 16,-1 0 6-16,-1 0-12 15,4 0 0-15,-1 0-1 16,1 3 0-16,2-1 3 16,0 1-1-16,3-2-2 15,1 0 0-15,-1 1 4 16,2-2-4-16,-5 0 0 16,4 0 1-16,3 0-2 15,1 0 1-15,4-5 0 16,-6-1 0-16,-1-2 6 15,-8-1-7-15,-2 1 1 16,-3 0 0-16,-2-1 8 16,-1 1-8-16,-4 0 0 15,2-1 13-15,-3 3-10 0,-5-1-3 16,-5 2 10-16,-5 1-1 16,-3 3 47-16,0-2-15 15,-3 3-15-15,1-2-11 16,-1 2-8-16,0 0-7 15,2-2 0-15,-1 2 0 16,-1 0 2-16,0 0-2 16,0 0 0-16,0 0-1 15,0 0 4-15,0 0-6 16,0 0 3-16,2 0-4 0,-1-3-1 16,1 3 5-16,1-2 0 15,-1 1-5-15,1-2 0 16,-1 2 5-16,2-2-2 15,-1 1 1-15,2 0-1 16,-2-3 3-16,2 1-1 16,-2-2 0-16,2-5 3 15,0-3-3-15,-1-5 0 16,2-6 2-16,-1-3-1 16,-2-5 4-16,2-4 1 15,-1-3-4-15,-1-4 1 16,0-1-6-16,0 3 3 15,1 3 0-15,-1 5-5 16,0 5 10-16,-1 4-5 0,-1 1 0 16,-1 1-2-16,0 2 1 15,0 3 1-15,0 2 0 16,0 3 7-16,0-1-6 16,0 2 3-16,0-1 0 15,0 1 4-15,0 0-3 16,-1 4-3-16,-1 3 1 15,1 1 19-15,1 3 0 16,0 1-18-16,-2 0-4 16,2 0 1-16,0 0-3 15,0 0 1-15,0 0-15 16,0 0 10-16,0 0-40 16,0 12-3-16,0 11-8 0,-3 1-148 15,-14-5-278-15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0:42:48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16398 645 407 0,'0'0'53'0,"0"0"-40"16,0 0 15-16,0 0 20 16,0 0-31-16,0 0 3 15,0 0-10-15,0 0-6 16,0 4-3-16,0 3 6 16,0 6-7-16,8 7 30 15,2 8-6-15,0 7 31 16,4 8-27-16,-2 7-15 0,3 4 18 15,1 2-19 1,0 2-5-16,-1 0-5 16,2-2 0-16,-5-1 8 0,0-6-10 15,-2-9 0-15,-1-8 3 16,-3-10-1-16,-3-8-2 16,2-3 0-16,-3-5 0 15,0-3-5-15,-1-3 5 16,-1 2-42-16,0-2-32 15,0 0-43-15,-5-17-258 16</inkml:trace>
  <inkml:trace contextRef="#ctx0" brushRef="#br0" timeOffset="946.0648">16403 713 392 0,'0'0'6'0,"0"0"35"16,0 0 21-16,83-22-19 15,-46 15-14-15,8-5-2 0,4 3-6 16,10 1 25 0,3-2 12-16,7 5-28 0,1 0 1 15,3-2-25-15,-2 2 8 16,1-6-3-16,-2 2-10 16,2 1 14-16,-2 2-12 15,0-3 0-15,-2 2-2 16,-2 1 3-16,-3 4-5 15,-4 0 1-15,-2 2 0 16,-4 0 2-16,-6 0-2 16,-5 0 0-16,-2 0 2 15,-7 0 2-15,-5 2-4 16,-5 1 0-16,-2-1 0 16,-7 1-1-16,-3-3 1 15,-3 0 0-15,-4 3-4 0,-1-2 3 16,0 3 1-16,-3-1-6 15,1-2 4-15,1 3-2 16,-1-4 4-16,2 3 0 16,3 4-3-16,0 3 10 15,2 4-13-15,4 3 6 16,-3 6-4-16,1 5 1 16,3 0 4-16,1 11-1 15,-1 0 5-15,2-2-1 16,3 1-5-16,-3-7 1 15,3-1 0-15,-6-4 2 16,0 0-2-16,-3-6 0 16,-3-2 8-16,-2-4-4 0,-1-2-5 15,0-2 1-15,-3-4 0 16,0 2 8-16,0 1-6 16,-4 4 4-16,-19 1 10 15,-11 3-15-15,-11 5 4 16,-10 1-5-16,-7 0 0 15,-4 2 5-15,-9-3-5 16,-5 1 0-16,-7-2-1 16,-5 0 1-16,-2 3-2 15,-3-2 2-15,0 2-2 16,-1-2 1-16,4-1 1 16,6-6 0-16,8-1 3 0,4-2 2 15,15-4-5 1,9-1 3-16,16-7 2 0,14 0 33 15,7 0-29 1,9 0 9-16,4 0 23 0,2 0-41 16,0 0-7-16,0 0-16 15,2 0-24-15,7 0-10 16,7 0-4-16,2 0-57 16,-3-2-120-16</inkml:trace>
  <inkml:trace contextRef="#ctx0" brushRef="#br0" timeOffset="1670.6462">17078 940 577 0,'0'0'0'0,"0"0"-2"16,0 0 2-16,-95 95 21 15,81-65 13-15,8 3-6 16,6-5-14-16,0-1 14 16,6-3-5-16,15-9-9 15,6-1 4-15,-1-6-5 16,5-3 5-16,3-3-6 0,-3-2-12 15,4 0 15-15,-6-15-11 16,0 0-2-16,-5 1-2 16,-2 0-21-16,-1-1-68 15,-7-2-27-15,-4-4-115 16</inkml:trace>
  <inkml:trace contextRef="#ctx0" brushRef="#br0" timeOffset="2217.871">17333 880 521 0,'0'0'37'0,"0"0"-2"16,0 0 37-16,8-80-38 15,-5 63-3-15,0 3-6 16,-1 3-24-16,-2 4 6 15,0 3-1-15,0 3 19 16,0 1 0-16,0 0-20 16,0 0 23-16,-4 15-28 15,-3 7-17-15,-1 6 16 16,7 6-2-16,1-2-3 16,0 2 5-16,6 0 1 0,11-3 0 15,5-4 0-15,3-4-15 16,0-7-1-16,1-4 14 15,-1-5-8-15,-2-7 6 16,-3 0 2-16,-1 0 2 16,-5-9 4-16,-2-3-2 15,-2-6 0-15,-2 1-2 16,-2-3 0-16,1 2-2 16,-5 3 2-16,-2 6 0 15,0 6 19-15,0 1-19 16,0 2 1-16,0 0-1 15,0 0-28-15,3 17 28 16,4 6 11-16,4 5-1 0,3-2-1 16,2 1-6-16,4-5 0 15,1-7-3-15,0-4 1 16,3-3-5-16,-2-7 4 16,1-1-29-16,-4 0-12 15,-9-18-73-15,-10-4-278 16</inkml:trace>
  <inkml:trace contextRef="#ctx0" brushRef="#br0" timeOffset="2655.2956">15907 1213 655 0,'0'0'49'0,"0"0"14"16,0 0-13-16,0 0-40 15,0 0-10-15,0 0-6 16,64-11 6-16,-10 0 14 16,9 0-11-16,1-1-2 15,0 4-1-15,-3-1-1 16,-6-1 0-16,-7 3-10 15,-14 2-55-15,-11 2 12 16,-11 1-6-16,-12 2 4 16,0-1-14-16,-9-2-30 15</inkml:trace>
  <inkml:trace contextRef="#ctx0" brushRef="#br0" timeOffset="2924.1423">16196 1032 370 0,'0'0'15'0,"0"0"37"15,0 0-3-15,0 0-9 16,89 34 16-16,-62-24-23 16,-1 4-2-16,1 1 0 15,-4 1-19-15,-3 3 23 16,-6-2-33-16,-4 0 1 15,-5 3 1-15,-5-1 3 16,0 3-6-16,-5-2 5 0,-13-1-4 16,-7 3-2-1,-6-5-39-15,-4-3-41 0,-6-4-114 16</inkml:trace>
  <inkml:trace contextRef="#ctx0" brushRef="#br0" timeOffset="3238.9617">15601 694 327 0,'0'0'282'16,"0"0"-282"-16,0 0-8 16,0 0 8-16,0 0 2 15,0 0 26-15,105 50-23 16,-65-35 15-16,-1-3-20 16,-5-2 4-16,-1-3 6 15,-3 0-10-15,-5-2-1 16,-4 0-29-16,-4-5-94 15,-9 0-91-15</inkml:trace>
  <inkml:trace contextRef="#ctx0" brushRef="#br0" timeOffset="3504.2447">15934 610 574 0,'0'0'63'0,"0"0"-33"16,0 0 17-16,0 0 12 15,0 0-40-15,-86 88 7 16,63-59-1-16,1 2-11 16,-2-1 8-16,2-7-18 15,5-3 5-15,2-6-9 0,6-4-1 16,5-2-18-16,4-6-68 15,0-1-48-15,0-1-85 16</inkml:trace>
  <inkml:trace contextRef="#ctx0" brushRef="#br0" timeOffset="4297.4392">18368 906 434 0,'0'0'94'0,"0"0"-12"0,0 0 5 15,0 0-15 1,0 0-49-16,0 0-3 0,-1 0 2 16,1 0-21-16,0 0 1 15,0 0-2-15,6 0 0 16,10 3 24-16,4 1-7 15,10 0 5-15,7 0 2 16,8 1-13-16,5-3 3 16,5 0-13-16,2-2 1 15,2 0 5-15,-3 0-6 16,-2 0-1-16,-4 0 0 0,-6-4 4 16,-8-1-4-1,-8 0 0-15,-10 2 0 0,-8 1-6 16,-5 1-3-16,-4 1-10 15,-1 0-8-15,0-1-38 16,0 1 11-16,0 0-9 16,0 0-7-16,0 0 1 15,0-6-58-15,0 0-55 16</inkml:trace>
  <inkml:trace contextRef="#ctx0" brushRef="#br0" timeOffset="4588.2681">18947 841 498 0,'0'0'65'0,"0"0"-49"15,0 0 18-15,0 0-29 16,0 0 6-16,0 0 6 16,94-10-6-16,-55 10-8 15,-5 0 3-15,0 0 6 16,-4 12 10-16,-3 5-6 15,-7 6-10-15,-6 0-3 16,-5 6-3-16,-9-2 1 16,0-1 20-16,-3-1-21 15,-17-1 9-15,-3-5 10 16,-4-2-17-16,-3-5-4 16,-1-2 0-16,-2-6-68 15,-5-4-52-15,3-9-199 16</inkml:trace>
  <inkml:trace contextRef="#ctx0" brushRef="#br0" timeOffset="4935.071">18596 283 589 0,'0'0'27'16,"0"0"-27"-16,0 0 0 15,0 0 13-15,0 0 17 16,0 0-26-16,101 92 14 15,-66-71-3-15,1-1-9 16,-3-6 2-16,-5-4-6 16,-4-2-2-16,-3-3 0 15,-6 1-38-15,-3-6-22 16,-5 0-39-16,-2 0-44 0</inkml:trace>
  <inkml:trace contextRef="#ctx0" brushRef="#br0" timeOffset="5316.8551">18908 277 387 0,'0'0'41'0,"0"0"-39"15,0 0 31-15,0 0 28 16,9 75-19-16,-6-46-12 15,0-4-8-15,3 6 11 16,-3-5-28-16,-1-2 16 16,-2-8-5-16,0 0 15 0,0-1-5 15,-6-1 4-15,-9 1-5 16,0-2 20-16,-6-2-29 16,2-3 16-16,-2-1 1 15,-2 0-23-15,1-4 13 16,1 1-8-16,5-1-8 15,1-3 22-15,6 2-29 16,0-2 2-16,4 0-2 16,1 0 0-16,3 0-7 15,1 0-2-15,0 5-57 0,0 2-71 16,0 6-27 0,0-3-10-16</inkml:trace>
  <inkml:trace contextRef="#ctx0" brushRef="#br0" timeOffset="39254.7993">4522 11696 263 0,'0'0'29'0,"0"0"16"16,0 0 33-16,0 0-32 15,0 0-1-15,0 0 4 16,0 0-17-16,0 0-1 0,0 0-6 15,-21-17-3-15,21 17 5 16,0 0-15-16,0 0-5 16,0 0 8-16,0 0-14 15,0 0 8-15,0 0-9 16,0 0 2-16,0 0-8 16,0-3 6-16,0 3 0 15,0 0-2-15,0 0 1 16,3 0 1-16,6-3 0 15,-3 3 0-15,6-2 0 16,1-1 0-16,-2 0 0 16,1 2 1-16,1-1 0 15,-2 0-2-15,-1 2 1 0,2-1-3 16,-1 1-3-16,2 0 4 16,-1 0 2-16,1 0-2 15,1 0-8-15,-2 0 10 16,1 0-1-16,4 0-2 15,-1 0 0-15,-1 0 4 16,1 0-1-16,-1 0 0 16,3 0 1-16,0 1-2 15,0-1 1-15,-2 0 0 16,1 0-1-16,-1 0 1 16,1 0 0-16,0 0 1 15,-3 0 0-15,4 0-1 16,-2 2 0-16,-4 0 0 15,2 1-1-15,-1-1 1 0,-3 2 0 16,2-1 0-16,-1 0 1 16,1 0-2-16,-1 0 1 15,0 0 0-15,0-1-1 16,0 1 1-16,0 0 0 16,-2 0 0-16,6 0 2 15,-3 0-3-15,1 0 1 16,-1-1 0-16,3 2-1 15,-2-3 1-15,-2 2 0 16,5 0 0-16,-4-2 1 16,3 2-2-16,0-1 1 0,1 0-1 15,-2-1-2 1,5 1 3-16,-1-2 0 0,-3 0 1 16,6 0-1-1,-5 0 0-15,5 0-1 0,0 0 1 16,-3 0 0-16,4 0 0 15,-1-2 0-15,-1 1-1 16,0-1 3-16,3 1-2 16,-5 0 0-16,4 1 0 15,0 0-1-15,-2-2 1 16,4 2 0-16,-2 0-1 16,2 0 3-16,-3 0-3 15,1 0 1-15,-1 0 0 16,4 0 0-16,-2 0 0 0,2-2 0 15,2 0-1-15,-2 1 5 16,1-2-6-16,-1 3 2 16,-4-1 0-16,3 1 0 15,-2-4 0-15,0 4 0 16,0-5 2-16,-2 2-1 16,1 0-1-16,-3 0 0 15,3-3 0-15,-2 5 0 16,-2 1 0-16,-1-3 0 15,1 3-1-15,0 0 3 16,-1 0-3-16,-2 0 1 16,1 0 0-16,0 0-1 0,0 0 1 15,1 0 0 1,-2 0 0-16,2 0 2 0,-1 0-3 16,0 0 1-16,2 3 0 15,0 1-1-15,-1-1 1 16,1-1 0-16,1 2 0 15,-3-1 1-15,3-3-1 16,-3 3 0-16,1-1 0 16,2 0-1-16,0 0 1 15,-1 0 0-15,0 3 0 16,0-3 1-16,1 1-1 16,-2 1 0-16,5-2 0 15,0 0 0-15,0 0 0 16,0-1 0-16,1 2-1 15,2-1 2-15,0 0-1 0,-2 0 0 16,4-1-1-16,-3 3-1 16,6-4 2-16,-4 3 0 15,3-2 0-15,1 2 3 16,-3-1-6-16,6-1 3 16,-1-1 0-16,3 0 0 15,1 0 0-15,-2 0 0 16,-2 0 0-16,3 0 3 15,-4 0-4-15,0 0 1 16,-3 0 0-16,-5 0 0 16,3 0 0-16,-2 0 0 15,-2 0 0-15,-2 0 2 16,-1 0-3-16,-2 0 1 16,1 0 0-16,-1 0 0 15,-1 0 0-15,2 3 0 0,-4-2 0 16,3 5 1-16,-2-6-1 15,2 0 0-15,-1 2 0 16,3-1-1-16,-1 0 1 16,2 1 0-16,0-1 0 15,-1 1 1-15,5 1-1 16,-3-1 0-16,2 1 0 16,-2-1-1-16,1-1 2 15,3-1-1-15,-3 1 0 16,4 1 1-16,-1-2-2 0,1 0 1 15,1 0 0 1,-2 0-1-16,-2 0 1 0,2 0 0 16,-9 0 0-16,4 0 2 15,-3 0-3-15,-5 0 1 16,3 0 0-16,0 0-2 16,-3 0 3-16,2 0-1 15,-1 0 0-15,0 0 0 16,3 0 0-16,0 0 0 15,3 3 0-15,-2-3-1 16,1 3 1-16,2-3 0 16,1 1 1-16,0-1 2 15,3 0-3-15,0 0 0 0,3 0 1 16,2 0 1-16,1 0-1 16,-1 0-1-16,2 0 2 15,-3 0 3-15,1 0-5 16,0 0 0-16,2 0 1 15,-2 0 6-15,1 0-6 16,-1-1 0-16,0-2 4 16,2 0-1-16,-2 0-3 15,0 0-1-15,0 0 4 16,-1 1 2-16,1-1-5 16,0 1 0-16,1 1 1 15,-1-1 2-15,-1 0-4 16,0 0 0-16,1 2 2 15,-3-3 1-15,1 3 0 0,1 0 1 16,1 0 1-16,2 0-2 16,0 0-3-16,1 0 0 15,0 0 3-15,-1 0-3 16,2 0 0-16,-4 0 0 16,0 0 0-16,-4 0 2 15,3 0-2-15,-6 0 0 16,6 0 0-16,-5 0 2 15,3 0-2-15,2 0 0 16,-2 0 0-16,1 0 2 16,1 0-2-16,1 3 0 15,2-3 2-15,0 2 0 16,1-2-1-16,-1 0 0 0,0 0 1 16,0 0 5-16,-2 0-7 15,3 0 1-15,-1 0 2 16,-2 0 5-1,1 0-7-15,-1 0 0 0,-1 0-1 16,0 0 3-16,-1 0-3 16,-3 0 0-16,1-2 0 15,-2 2-1-15,2-3 1 16,-3 0 0-16,1 2 0 16,-1-2 4-16,-4 0-6 15,2 0 2-15,-4 2 0 16,4-2-1-16,-1 3 2 15,-3 0-1-15,1 0 0 0,0-3 2 16,1 3-4-16,0 0 2 16,1 0 0-16,1 0 2 15,-4 0-2-15,4 0 0 16,1 0-3-16,1 0 6 16,-1 0-3-16,2 0 0 15,-3 0 0-15,0 0-2 16,2 0 2-16,0 0 0 15,-2-1 0-15,-1 0 3 16,2 1-6-16,0-3 3 16,0 2 0-16,-1 1 4 15,0-2-4-15,1 2 4 0,1 0 0 16,1-1 1 0,-2-2-3-16,4 3 1 0,-4-1-2 15,0 1 8-15,2-1-9 16,-1-1 2-16,-1 0 0 15,-1 1 1-15,2-1-3 16,-5 1 0-16,2 1 0 16,4-1 2-16,-2-1-1 15,2 1 0-15,-1-2 1 16,2 2 1-16,-1-3-3 16,2 0 0-16,1 2 0 15,0-1 1-15,-2 2 0 16,7-4-1-16,-3 2 2 15,1 0 3-15,0 0-5 0,2 1 0 16,0 0 0-16,-2 1 2 16,0 0-2-16,-1-1 0 15,0-1 0-15,0 3 4 16,-1-6-6-16,2 4 2 16,-1-1 0-16,1 2 4 15,2-1-4-15,-3 2 0 16,1 0-1-16,0 0 5 15,-1 0-4-15,-2 0 0 16,-2 0-1-16,-1 0-1 16,-1 0 2-16,-1 0 0 15,0 0 0-15,1 0 2 16,-3 3-3-16,2 0 1 0,0-1 0 16,-3 1 0-1,7-3 0-15,-4 3 0 16,2 0 0-16,-2 0 2 0,1 0-3 15,0-2 1-15,0 0 0 16,-2-1-1-16,-2 0 2 16,4 0-1-16,-4 3 0 15,0-3 2-15,-1 3-2 16,1-3 0-16,-4 0 0 16,-1 0 0-16,0 0 3 15,-3 0-3-15,-3 0 0 16,2 0 2-16,-5 0-2 0,0 0 0 15,-2 0 0-15,3 0-2 16,-2 0 4-16,1 0-2 16,-2 0 0-16,-1 0 2 15,2 0-3-15,-2 0 1 16,0 0 0-16,0 0-1 16,0 0 2-16,0 0-1 15,0 0 0-15,1 0 1 16,-1 0-2-16,0 0 1 15,0 0 0-15,0 0 0 16,0 0 0-16,2 0 0 16,-2 0 0-16,0 0 3 15,1 0-5-15,-1 0 2 16,2 0 0-16,1 0-1 16,-2 0 2-16,1 2-1 0,1-2 0 15,0 0 2-15,3 0-3 16,-2 0 1-16,1 0 0 15,-1 0 0-15,2 0 1 16,-1 0-1-16,0 0 0 16,0 0 4-16,-2 0-4 15,0 0 0-15,2 0 0 16,-2 0 0-16,0 0 1 16,0 0-1-16,1 0 0 15,0 0 1-15,1 0-2 16,1 0 1-16,0 0 0 15,0 0-3-15,3 0 5 0,-3 0-2 16,-2 0 0-16,2-2 1 16,-1 2-2-16,0 0 1 15,-2 0 0-15,-1 0-3 16,1 0 3-16,-3 0 0 16,1 0 0-16,-1 0-1 15,0 0 1-15,0 0 0 16,0 0-9-16,0 6-8 15,0 8-18-15,-9 4-89 16,-13-6-315-16</inkml:trace>
  <inkml:trace contextRef="#ctx0" brushRef="#br0" timeOffset="50004.9399">10676 11489 4 0,'0'0'28'0,"0"0"9"15,0 0 1-15,0 0-3 16,0 0 5-16,0 0-18 16,0 0-1-16,0 0 6 15,-3 0 16-15,3 0 2 16,0 0-25-16,0 0 3 15,0 0 1-15,0 0-10 0,0 0 14 16,0-2-11 0,0 2 0-16,0 0 5 0,0-1-12 15,0-2 13-15,0 0-9 16,0-1-12-16,-1 1 17 16,1-1-9-16,-3-1-7 15,2 1 14-15,1-2-17 16,0 2 8-16,0-1-8 15,0 2 7-15,0-3-4 16,0 3-1-16,0 0-2 16,0 0 7-16,0 1-6 15,0 2-1-15,0-3 0 16,5 3-1-16,1-4 0 16,0 3 1-16,3-1 0 0,0 0 0 15,-1 0 1-15,-1 1-1 16,1 1 0-16,0 0-2 15,0 0-1-15,-2 0 3 16,0 0 0-16,0 0 2 16,0 3-1-16,-2 1-1 15,-1 1 0-15,2 1 2 16,-2 0-1-16,-2 3 2 16,1-1-2-16,-2 2 9 15,0 1-10-15,0 0 0 16,0 0 0-16,0 1 5 15,0-1-7-15,0 3 2 16,-2-2 0-16,1 0 0 0,-2 0 3 16,0-1-3-16,0 0 0 15,1-2 2-15,-2 2-5 16,2-2 3-16,-2 2 0 16,3-3 1-16,-2-1 3 15,-2-1-4-15,2-1 0 16,1-3-5-16,-1 3 5 15,2-3 0-15,-1-1 1 16,1 2-1-16,1-2 4 16,-2-1-4-16,1 0 0 15,-1 0 5-15,1 0-1 16,-3 0-4-16,2 0 1 0,2 0 3 16,-1 0-1-1,1 0-3-15,0 0 0 0,0 0 0 16,-2 0-2-16,2-2 2 15,0 0 0-15,0 1-5 16,0-1 4-16,0 0 1 16,5 2 0-16,2 0 1 15,0 0-1-15,1 0 0 16,4 0 0-16,-2 0 5 16,2 2 0-16,0 1-5 15,5 0 2-15,-1 0 1 16,-4-1 5-16,6-2-8 15,-5 0 1-15,-1 0 6 16,-1 0-2-16,-2 0 5 16,-3 0 11-16,1-2-8 0,-3-7 26 15,1-3-11 1,-1 1-10-16,-2-2 9 0,1 2-24 16,0 1 1-16,0 1-4 15,-3 5-3-15,0 1-2 16,3 3-30-16,-3 0-48 15,0 0-24-15,0 7-149 16,0 10-114-16</inkml:trace>
  <inkml:trace contextRef="#ctx0" brushRef="#br0" timeOffset="51843.2065">10775 12676 168 0,'0'0'94'0,"0"0"-56"16,0 0 12-16,0 0-16 16,0 0-9-16,0 0-13 0,0 0 10 15,0 0-13-15,0-2 17 16,0-1 5-16,0 0-8 15,0 1 10-15,-2-2-19 16,1 1-5-16,-1 0 13 16,2-2-21-16,-1 1 9 15,1 0-10-15,0 0 6 16,0-3-2-16,0 2-4 16,0 0 0-16,0-2 0 15,0 1 4-15,0 1-4 16,1-1 0-16,4 4 1 15,-2-1-2-15,1 1 1 16,1 1 0-16,0-2 0 0,0 3 1 16,-2 0-1-1,5 0 0-15,-4 0 0 0,1 0-2 16,-1 0 3-16,3 0-1 16,-2 0 0-16,1 0 2 15,-3 1-2-15,3 4 0 16,0-2 1-16,-2 4-2 15,1-2 2-15,-2 2-1 16,0 1 4-16,-2 3-2 16,1-2-2-16,-2 2 0 15,0-1 1-15,0 0-1 16,0 1 1-16,0 1-1 0,-3 0 5 16,-2-2-3-16,1 0-2 15,-2 2 0-15,0-1 2 16,0-1-2-16,4 0 0 15,-2 4 0-15,1-3 0 16,-2 0 1-16,1-1-1 16,0-3 0-16,-1 1 1 15,4-4-5-15,-1 0 4 16,2 2 0-16,-1-3 0 16,-1-1 3-16,2 0-4 15,0-1 1-15,0 1 0 16,0-2 0-16,-1 0 0 15,1 0 0-15,0 0 1 16,0 0 0-16,0 0-1 16,0 0 0-16,0 0 0 0,-2 0 2 15,2 0-1-15,0 0 2 16,0 0 9-16,0 0-8 16,0 0 10-16,0 0-14 15,0-3 0-15,-1-1 10 16,1 4-5-16,0 0 1 15,-2 0-5-15,2 0 1 16,0 0-3-16,0 0 1 16,0 0-5-16,0 0 1 15,0 0 3-15,0 0-5 16,0 0 3-16,0 0-1 16,0 0 4-16,5 0 0 0,2 0 0 15,2 0-1 1,0 0 2-16,-2 0-1 0,4 0 2 15,-1 0-1-15,1 0-1 16,2 0 0-16,-2 0 0 16,-1 0 1-16,0 0-1 15,-2 0 2-15,1 0 0 16,-3 0 0-16,1 0-2 16,1 0 0-16,-4 0 0 15,1 0 3-15,-2 0-2 16,0 0-1-16,0 0 3 15,-3 0 3-15,4 0-3 16,-3 0 10-16,1 0-6 16,1-6 11-16,3-3-13 15,-1 1-2-15,1-3-3 0,-3-1 0 16,2 4-5-16,-2-1-24 16,-1 4-22-16,-2-2-13 15,0 0-96-15,0-1-172 16</inkml:trace>
  <inkml:trace contextRef="#ctx0" brushRef="#br0" timeOffset="78658.7558">13468 11126 375 0,'0'0'52'0,"0"0"34"16,0 0-12-16,0 0-11 15,0 0 2-15,0 0-18 16,0 0-5-16,0 0-28 16,0 0-7-16,-31-16-7 15,31 16-3-15,12 0 3 16,4 2 0-16,4 4 3 16,5-1-3-16,1-2 1 15,2-2-1-15,2-1 0 0,1 0-2 16,0 0-8-1,-1-4-15-15,-3-2-24 0,-6-1 13 16,-3 4-9-16,-6 3-13 16,-5 0-52-16,-7 0-95 15</inkml:trace>
  <inkml:trace contextRef="#ctx0" brushRef="#br0" timeOffset="78885.2248">13579 11260 384 0,'0'0'70'0,"0"0"-37"16,0 0 16-16,0 0 4 15,0 0-13-15,0 0-39 0,82-34-1 16,-67 37 0-16,-3 11-14 15,0 5 0-15,0 4-74 16,-6-3-188-16</inkml:trace>
  <inkml:trace contextRef="#ctx0" brushRef="#br0" timeOffset="80018.1824">14602 10701 154 0,'0'0'62'0,"0"0"20"16,0 0-1-16,0 0-5 15,0 0-15-15,0 0 5 16,-43-22-7-16,41 20-26 15,2 1 11-15,0 1-22 16,0-2-20-16,3 2 1 16,17-3 1-16,13 0 25 15,7 0 1-15,5 2-28 0,1-1 1 16,0 2-3 0,-1 0 5-16,-6 0-6 0,-5 0 1 15,-7-2-5-15,-5 2-3 16,-10-3-40-16,-4 3 16 15,-7 0-22-15,-1 0-28 16,0 0 10-16,-13 0-146 16</inkml:trace>
  <inkml:trace contextRef="#ctx0" brushRef="#br0" timeOffset="80550.8786">14569 10679 257 0,'0'0'249'0,"0"0"-224"15,0 0-25-15,0 0 5 16,0 0 11-16,0 0 24 16,35 27-5-16,-12-20 3 15,4 1-8-15,3 1-18 16,0 4 10-16,-2 2-22 15,-1 5 7-15,-3 5-5 16,-5 5-2-16,-6 4 0 16,-5 4-1-16,-8 1-14 15,0 3 5-15,-3 0-5 16,-13-3-7-16,-6 1 21 16,-4-1-3-16,-1-3-7 0,-1-4 9 15,0-3-13-15,2-7 5 16,6-4 6-16,4-5-7 15,6-5 11-15,4-5 1 16,6-3 2-16,0 0 15 16,0 0-15-16,12-3 0 15,11-8-3-15,8 0 1 16,3-2 17-16,6 4-2 16,2 1-9-16,1 2 8 15,-2 3-11-15,-4-2 7 16,-1 2 3-16,-8 1-14 15,-4 2 13-15,-5 0-11 0,-7 0-1 16,-1 0-1-16,-4 2-11 16,1 6-31-16,-2-2-24 15,-2 0-86-15,1-6-190 16</inkml:trace>
  <inkml:trace contextRef="#ctx0" brushRef="#br0" timeOffset="81476.9544">15287 11118 428 0,'0'0'63'0,"0"0"28"15,0 0-23-15,0-75 14 16,0 61-20-16,0 3-39 16,0 4-10-16,0 4-10 15,0 3 0-15,4 0-6 0,5 13 1 16,5 19 2-16,7 13 37 15,2 13-35-15,3 7 3 16,3 3-5-16,0 2 7 16,-1-7-3-16,0-2-4 15,-6-15 0-15,-3-11 0 16,-7-15 2-16,-5-12-4 16,-5-8 0-16,-2-7 2 15,-6-23-4-15,-11-8 1 16,-2-10-3-16,1 1-4 15,-1 0 1-15,1 0-18 16,3 1 6-16,0 3-27 16,5 4 13-16,3 3 2 0,7 6 33 15,0 1-3-15,7 5 8 16,12 4-5-16,2 6 18 16,4 6-14-16,4 6 17 15,0 2-12-15,6 0 10 16,-4 10 7-16,-3 7-25 15,-4 0 4-15,-8 3 3 16,-5 0-5-16,-3-2 15 16,-5-1-6-16,-3-1-4 15,0-1 3-15,0-1-7 0,-8 0-1 16,-4 0-3 0,-3-7-14-16,2 3-3 0,-2-7-34 15,3 0-4-15,0-3-25 16,5 0-97-16</inkml:trace>
  <inkml:trace contextRef="#ctx0" brushRef="#br0" timeOffset="83300.1412">16007 10910 349 0,'0'0'105'16,"0"0"-40"-16,0 0-24 15,0 0-15-15,0 0-19 16,0 0-3-16,-42 50 26 16,33-21 5-16,1 4 3 15,3 1 7-15,2 0-36 16,3 2-2-16,0-3-7 15,0-2 3-15,3-4-4 16,7-6 1-16,2-4-1 16,1-6 0-16,1-5-45 15,0-1-6-15,1-5-51 16,-6 0-89-16</inkml:trace>
  <inkml:trace contextRef="#ctx0" brushRef="#br0" timeOffset="83603.9684">16055 11065 534 0,'0'0'72'16,"0"0"-5"-16,0 0-17 15,0 0-18-15,0 0-32 0,0 0 28 16,45-4-1 0,-26 16-26-16,2 0 16 0,0 6-17 15,0 0 6 1,1 1-7-16,-4 0 1 0,0-2-13 16,0-3-10-16,-5-3-49 15,-1-3-7-15,-2-8-84 16,-6 0-123-16</inkml:trace>
  <inkml:trace contextRef="#ctx0" brushRef="#br0" timeOffset="83849.8279">16255 11071 526 0,'0'0'43'15,"0"0"-1"-15,0 0 10 16,0 0-38-16,0 0-9 16,0 0-5-16,-48 52 2 15,39-35-5-15,-1 2 3 16,2 1 0-16,1 2-1 16,2-1-20-16,1 0-20 15,4-2-32-15,0-4-55 16,0-6-132-16</inkml:trace>
  <inkml:trace contextRef="#ctx0" brushRef="#br0" timeOffset="84140.0282">16482 11163 60 0,'0'0'506'0,"0"0"-491"15,0 0 12-15,0 0-1 16,0 0-2-16,-4 73-11 16,4-54-13-16,0 3 16 0,0-1 0 15,0-1-3 1,0-3-5-16,4-1-6 16,6-6-2-16,2 0 0 0,1-5 1 15,5-2-6-15,-1-2 5 16,0-1-5-16,0 0-3 15,-1-1-28-15,-1-10-12 16,0-3-58-16,-7-5-133 16</inkml:trace>
  <inkml:trace contextRef="#ctx0" brushRef="#br0" timeOffset="84314.9296">16511 11071 379 0,'0'0'197'15,"0"0"-197"1,0 0-95-16,0 0 4 0,0 0-107 16</inkml:trace>
  <inkml:trace contextRef="#ctx0" brushRef="#br0" timeOffset="84607.3582">16744 10829 340 0,'0'0'121'15,"0"0"-114"-15,0 0 7 16,87 97 16-16,-59-54-1 16,0 6-12-16,-1 3 0 15,-5-1-7-15,-1 0 11 16,-4-5-5-16,-4 1-13 16,-4-4 6-16,-6-4-9 15,-3-1-2-15,0-9-10 16,-6-7-100-16,-9-8-153 15</inkml:trace>
  <inkml:trace contextRef="#ctx0" brushRef="#br0" timeOffset="84838.2255">17320 11073 753 0,'0'0'56'0,"0"0"-52"16,0 0-4-1,0 0-76-15,0 0-116 0</inkml:trace>
  <inkml:trace contextRef="#ctx0" brushRef="#br0" timeOffset="86570.0177">17660 10969 456 0,'0'0'49'0,"0"0"50"16,0 0-53-16,0 0-10 15,0 0-27-15,0 0-9 16,7-98 12-16,7 59-10 16,4-3 5-16,-2-1-1 15,-4 3-5-15,-1 4-1 16,-7 2 0-16,-4 6 1 16,0 4-2-16,0 7 2 15,-3 8-1-15,-4 8 0 16,-3 1-9-16,0 10 6 0,1 16-1 15,0 9 3 1,3 10 1-16,3 4 4 0,3 7 7 16,0 4 4-16,8 2-11 15,11-6 0-15,5-8-4 16,1-10 1-16,4-11-3 16,-4-9 4-16,0-9-2 15,-4-8 0-15,0-1 7 16,-2-2-7-16,-2-16 0 15,-2-1 3-15,-6 0-6 16,-3 1 3-16,-6-1 0 16,0 8-3-16,0-2 7 15,0 6-4-15,-5 2 0 16,-1 3 0-16,0 2-4 0,-2 0 4 16,2 13 0-1,0 7 14-15,2 3-10 0,4 3 21 16,0 0-8-16,7-1-11 15,9-5 12-15,5-4-12 16,6-6-1-16,1-3 21 16,2-5-18-16,3-2 6 15,-3 0-13-15,-2-7 6 16,-3-8 4-16,-3-6-6 16,-5-2-2-16,-4-4 7 15,-4 0-5-15,-3-3-5 16,-6 2 0-16,0 3-8 15,0 0 6-15,-13 6-8 16,-7 4-24-16,-2 7 23 0,-1 8-30 16,-3 0-9-1,-1 14 19-15,0 11-15 16,3 1 9-16,8 1-25 0,4-1-54 16,6-5-129-16</inkml:trace>
  <inkml:trace contextRef="#ctx0" brushRef="#br0" timeOffset="87125.2819">18515 10903 596 0,'0'0'81'15,"0"0"-9"-15,0 0 1 16,0 0-17-16,0 0-53 15,0 0-2-15,-39-21-2 16,16 22-6-16,-3 13 7 16,-1 7 0-16,0 4 1 15,2 0-2-15,4 4 2 16,3-4-1-16,7 0 9 16,7-5-7-16,4-2-4 15,0-2 2-15,4-3-2 16,13-4 0-16,5-5 2 15,3 0 0-15,2-4-2 16,-2 0-4-16,0 0 4 0,-3 0 1 16,0 0 0-16,-1 4-4 15,-1 7 5-15,0 5 0 16,1 4-7-16,-4 4 5 16,0 2 1-16,-4 4 1 15,-6 0 0-15,-1 0-1 16,-6 2 1-16,0-3 0 15,-3-1 5-15,-12-4 1 16,-4-3 1-16,-2-1-2 16,-5-4-3-16,-2-5 19 15,-2-5-17-15,2-6 2 16,3 0 17-16,2-8-14 16,5-10 0-16,4-4-9 0,3-3-17 15,9 2 2-15,2-1-36 16,0 3-7-16,13 0-27 15,4 2-31-15,4 5-59 16</inkml:trace>
  <inkml:trace contextRef="#ctx0" brushRef="#br0" timeOffset="87702.9713">18816 11172 648 0,'0'0'117'16,"0"0"-3"-16,0 0-54 15,0 0-25-15,0 0-35 16,0 0 9-16,7-54-11 16,8 46 2-16,2-1 0 15,3 1-1-15,-1 5 2 0,1 1-2 16,-3 2-4-16,-4 0-10 16,-1 8 15-16,-3 6-17 15,-5 3 12 1,-4 4-2-16,0 5 1 0,0 2 6 15,-10 2-6-15,-8 0-1 16,-3 0 0-16,2-3 7 16,-5-4 0-16,5-1-6 15,2-8 4-15,5-4 1 16,6-6 1-16,3-2 0 16,3-2 3-16,0 0-3 15,0 0-7-15,0 0 6 16,8-6-15-16,8-2 15 15,1 1 0-15,5 2 1 16,3-2 8-16,2 1-5 0,1 1 1 16,1-1 4-16,-5 4-7 15,0 1-2-15,-2 1-1 16,-3 0-30-16,-1 0-37 16,0 0-49-16,-6 0-82 15</inkml:trace>
  <inkml:trace contextRef="#ctx0" brushRef="#br0" timeOffset="90108.9111">19454 10435 589 0,'0'0'7'16,"0"0"42"-16,0 0-20 15,0 0-7-15,2-77 3 16,10 49-22-16,3-1 2 0,0-4-5 16,-1 0 1-16,0 1 2 15,-1 3 1-15,-2 6 3 16,-5 7-1-16,-2 7 0 16,-2 5-1-16,-2 4-5 15,0 0-1-15,0 4-1 16,1 17 2-16,-1 8 2 15,4 7 19-15,-1 3-21 16,1 0 4-16,0-1-4 16,1 0 2-16,-1-3-3 15,1 0 1-15,2-4 0 16,-3-5 0-16,-1-2 2 16,0-6-4-16,0-4-1 15,-1-4-26-15,3-1 1 0,-2 1-39 16,-2-3-53-16,-1 4-44 15</inkml:trace>
  <inkml:trace contextRef="#ctx0" brushRef="#br0" timeOffset="90529.4968">19263 10743 568 0,'0'0'53'15,"0"0"-12"1,0 0-22-16,0 0-19 0,0 0 1 16,0 0 10-16,61 4 32 15,-23-4-7-15,2 0-3 16,6 0 7-16,2 0-31 15,3-6 2-15,1 0-11 16,3-3 1-16,4-2-1 16,3-1 2-16,2-2-2 15,-1-1 0-15,-4-2 4 0,-3 3-5 16,-3-3 1 0,-5 3 0-16,-8 4-1 0,-7 4 2 15,-8 2-1-15,-4 1 1 16,-7 1-1-16,-1 2 0 15,-7 0-9-15,0 0-33 16,-1 0 1-16,-2 10-20 16,-2-3-34-16,-1 1-131 15</inkml:trace>
  <inkml:trace contextRef="#ctx0" brushRef="#br0" timeOffset="91366.0246">19460 11165 79 0,'0'0'388'0,"0"0"-386"16,0 0 2-16,27 85 3 15,-8-48 18-15,3 3-15 0,-2 1-7 16,-1 1-1 0,-3-2-1-16,-2-4-1 0,-3-5 1 15,-4-5 24 1,-2-9 11-16,-2-5-3 0,1-8-12 16,-4-4 15-16,0 0 32 15,0-12 17-15,0-13-85 16,-1-8 9-16,-10-2-19 15,1-2 10-15,1-3-12 16,-3 1 3-16,6-2-22 16,3 3 11-16,3 2 11 15,0 5-2-15,3 2 10 0,11 5 1 16,5 4 0-16,3 5 6 16,-1 6-4-16,5 4-4 15,-1 5 2-15,-3 0-6 16,0 3 5-16,-3 6 1 15,-5 4 0-15,-3-2 0 16,-4 2 5-16,-3-1-3 16,-3 0 9-16,-1 1-2 15,0 1 18-15,-3-2-7 16,-9-1-8-16,-3-1-2 16,0-2-7-16,-1-3-3 15,-1 2 0-15,4-7-41 16,2 2-22-16,5-2-52 15,3 0-153-15</inkml:trace>
  <inkml:trace contextRef="#ctx0" brushRef="#br0" timeOffset="92436.9573">20118 10914 607 0,'0'0'18'0,"0"0"1"16,0 0-1-16,0 0 1 16,-83 87-7-16,69-48 4 0,2 1 11 15,5 1 0-15,5 1 4 16,2-1-5-16,0-2-24 15,8-3 9-15,8-7-11 16,1-2 0-16,0-8 0 16,0-6-12-16,-1-4-11 15,-2-5-22-15,-1-3-7 16,-1-1-14-16,-3 0-111 16</inkml:trace>
  <inkml:trace contextRef="#ctx0" brushRef="#br0" timeOffset="92717.3794">20197 11114 708 0,'0'0'110'0,"0"0"-83"16,0 0-10-16,0 0-14 15,0 0-2-15,0 0-1 16,60 51 0-16,-42-31 3 16,-2 1-3-16,0-5 0 15,2-2-7-15,-3-2 6 16,1-5-23-16,-3-2-25 0,-1-2-18 16,1-3-24-1,-4 0-69-15,-3-3-171 0</inkml:trace>
  <inkml:trace contextRef="#ctx0" brushRef="#br0" timeOffset="92986.2237">20427 11064 601 0,'0'0'40'15,"0"0"-23"-15,0 0 29 16,0 0-39-16,0 0 1 0,-96 95-4 16,72-64-3-16,2-2 28 15,1 0-15-15,3-5-3 16,2-2-10-16,7-5-1 16,1-3-4-16,5-2-30 15,3-5-19-15,0-4-27 16,2-3-79-16,12 0-20 15</inkml:trace>
  <inkml:trace contextRef="#ctx0" brushRef="#br0" timeOffset="93276.0591">20613 11163 585 0,'0'0'59'0,"0"0"-57"16,0 0 16-16,0 0-12 16,0 0 36-16,0 0-23 15,9 69-16-15,-9-46 23 16,0 4-6-16,0-2 1 16,0-2-5-16,2-2-11 15,2-4 7-15,0-4-12 16,3-2 0-16,-1-6 0 15,1-2-14-15,2-3-14 0,0 0-17 16,3-2-3-16,4-15-31 16,-4-5-156-16</inkml:trace>
  <inkml:trace contextRef="#ctx0" brushRef="#br0" timeOffset="93467.9644">20689 11053 716 0,'0'0'94'0,"0"0"-33"16,0 0-49-16,0 0-12 0,0 0-107 16,0 0-10-1,-8 1-37-15,8 2-138 0</inkml:trace>
  <inkml:trace contextRef="#ctx0" brushRef="#br0" timeOffset="93756.7147">20888 10972 503 0,'0'0'3'16,"0"0"25"-16,0 0 15 0,0 0-23 16,76 96 5-16,-60-60-23 15,0 4 16-15,-5 9-4 16,-3 1-3-16,-1-4 16 16,-7 0-4-16,0-8-18 15,0-1 7-15,-6-4-10 16,-6-4-4-16,-6-4-18 15,-1-11-48-15,-2-6-84 16,-6-8-261-16</inkml:trace>
  <inkml:trace contextRef="#ctx0" brushRef="#br0" timeOffset="94318.356">20115 10651 213 0,'0'0'24'15,"0"0"67"-15,0 0-21 16,0 0-5-16,92-32-7 16,-56 27-5-16,5-2-27 15,5 2 2-15,0 0 11 16,6 2-24-16,2 2 29 0,4 1-8 16,0 0-29-16,-1 0 11 15,0-1-4 1,-10-2 12-16,-6-1 16 0,-7-3-12 15,-6-1 4-15,-4 0-4 16,-3 1-16-16,-6 0 10 16,-2 2-24-16,-4 4-4 15,0 1 3-15,0 0-53 16,-3 4-68-16,-3 12-11 16,-3-2-152-16</inkml:trace>
  <inkml:trace contextRef="#ctx0" brushRef="#br0" timeOffset="99314.1983">17488 10263 155 0,'0'0'49'16,"0"0"-29"-16,-29 72 20 0,20-44 38 15,2 0-46-15,2 3-12 16,2 0-16-16,3 3 17 16,0 1 0-16,0 1-14 15,0-1 2-15,0-2-9 16,5 1 2-16,5 0-2 16,0 2 2-16,3 2-1 15,-1 1 5-15,-1 4-5 16,4 0-1-16,0 2 0 15,3-2 2-15,2 4-3 16,0-4 1-16,4 3 0 16,-2-3-1-16,2-1 2 0,2-1-1 15,0 2 0 1,4-4 0-16,1 0 0 0,1 0 0 16,-1-3 1-16,0 0-6 15,5-2 5-15,-2-3 0 16,4 2 0-16,2-1 1 15,3-2 1-15,-3 0-2 16,4-2 0-16,-1 2-2 16,-3-2 2-16,2-2-3 15,-5 2 2-15,1-2-8 16,-3 3 8-16,1-2 1 16,1 2 0-16,1-1 1 15,-2 3-1-15,-1-3 0 0,3-3 0 16,-1-2-1-16,0-2-1 15,2-3 2-15,3-3 0 16,-2 1 0-16,0-3 2 16,3 0-2-16,-1 0 0 15,-1-1 2-15,-1 1-2 16,-1-2 0-16,-3-1 0 16,-1 0 0-16,1 0 0 15,1-3 0-15,1 1-1 16,-1-3 2-16,3-1-2 15,5-2 1-15,-2-2 0 16,3 0 19-16,-2 0-13 0,0 0 5 16,-2 0 0-16,0-2-10 15,1-2 10-15,1 1-5 16,-1 0-3-16,0 1 18 16,0 1-19-16,-1-1 2 15,3 2 7-15,-2 0-9 16,2-5 5-16,3 2-5 15,-1-3 1-15,1-2 11 16,0 1-11-16,0-2 7 16,4-1 6-16,0 0-10 15,0 0 9-15,5-5-1 16,3 1-9-16,-1-2 8 16,7-2-13-16,-2-3 5 15,0-3-1-15,-3 0 4 16,-1-3-4-16,-1-1-1 0,-5 1-3 15,0-1 17-15,-4 0-11 16,-6 0 11-16,0 0-16 16,-6 1 3-16,-2-2-3 15,-5-2-1-15,-4 2 1 16,0-3 1-16,-4 1 0 16,0-2-2-16,-1-1 0 15,-1 1 3-15,0 2-4 16,-1 0 1-16,0-2 0 15,1-1 1-15,-1-5 2 16,-3 1-3-16,-1 0 0 16,-3-1 6-16,-3 0-2 0,-4 3-3 15,-1-3 0-15,-5 1 20 16,0-2-19-16,0 0 0 16,0-6-2-16,0 2 8 15,-9-3-8-15,-3 1 0 16,-1 1 0-16,-4 2-1 15,-2 2 1-15,-4 4 0 16,-3-1-1-16,-3 1-6 16,-5-1-1-16,-2-2 6 15,-3-1-10-15,-1 1 12 16,-2-2-14-16,0 3-4 16,-2 2 13-16,0 1-12 15,-3 0 16-15,0 3-1 0,1-1 1 16,0 1-3-16,0 2 2 15,1-2 2-15,-3 4 0 16,0 1-5-16,-4-2 4 16,-1 1 1-16,-1 0 0 15,5 0-4-15,0-1 7 16,4 2-3-16,-1 1 0 16,-1 1 0-16,-1 4-3 15,-1 1 3-15,0 1 0 16,-5 3-5-16,1 3 4 15,0-2-2-15,-3 5 3 16,-1 0-9-16,0 3 9 0,-4 0 0 16,0 2 2-16,0 3-4 15,1 3 2-15,1 0 0 16,-4 0-3-16,-1 0 4 16,-5 0-2-16,1 0 1 15,-3 0 0-15,4 9-6 16,3-1 7-16,-4 3-1 15,2 2 0-15,0-3 0 16,2 4-7-16,1 0 7 16,4 2-2-16,1-2-5 15,1 2 1-15,-1 1 6 16,1 0 0-16,3 0 4 16,-1 3-1-16,3-1-3 15,3 0 2-15,1-2 5 0,-1 3-7 16,1-1 0-16,-3 1 0 15,-1-1 1-15,1 1-4 16,2 1 3-16,0-2 0 16,1 1-1-16,1 1 3 15,0-4-2-15,1 0 0 16,6 0 3-16,-2-2-5 16,6-3 2-16,4 0 0 15,3-4 6-15,4-1-3 16,5 0 17-16,1 1-5 15,5-4-13-15,1 3 3 0,4-1-2 16,5-2-3 0,-1 0 0-16,2 2-2 0,2-1-6 15,1 1-6 1,0 2-35-16,1-6-29 0,11-2-109 16</inkml:trace>
  <inkml:trace contextRef="#ctx0" brushRef="#br0" timeOffset="99973.8085">20281 9196 330 0,'0'0'170'16,"0"0"-100"-16,0 0-22 16,0 0-15-16,0 0-9 0,0 0-24 15,0 0 10 1,0 5-3-16,6 12 58 0,2 5-27 15,0 4-4-15,1 2-28 16,0 4 4-16,0-2-7 16,-3 2 4-16,-2-2-7 15,1-4 0-15,-2-3 0 16,0-4-3-16,-2-6 2 16,2 0-17-16,-3-5-24 15,0 0-37-15,0-3-24 16,0-5-111-16</inkml:trace>
  <inkml:trace contextRef="#ctx0" brushRef="#br0" timeOffset="101513.0539">20314 9641 430 0,'0'0'89'16,"0"0"-74"-16,0 0 46 16,0 0 2-16,0 0-11 15,0 0-26-15,64-9 3 16,-44 1 2-16,1 5-10 16,-1-1-7-16,-2 1-14 15,-2 1 8-15,-1 0-12 16,-3 2 4-16,1 0-22 15,-4-3-8-15,-3 0-49 16,-3-4-4-16,-3-7-103 0</inkml:trace>
  <inkml:trace contextRef="#ctx0" brushRef="#br0" timeOffset="101826.7889">20145 9194 467 0,'0'0'6'15,"0"0"9"-15,0 0-11 0,0 0 0 16,0 0 16-16,85-46 5 15,-55 38 10-15,1-3 3 16,2 5-13-16,-5-3 0 16,2 2-24-16,-3 1 0 15,-3-1-1-15,-3 3 0 16,-3 1-6-16,-4 3-40 16,-1 0-60-16,-6 0-104 15</inkml:trace>
  <inkml:trace contextRef="#ctx0" brushRef="#br0" timeOffset="116893.4774">14481 11682 487 0,'0'0'7'0,"0"0"0"16,0 0-1-16,0 0 2 16,0 0 8-16,0 0-8 15,0 0 25-15,8-74-10 16,-5 70 2-16,-3 1 12 0,4 3-13 15,-4 0-1-15,0 0-23 16,0 0 0-16,0 0-2 16,0 14 2-16,0 6 6 15,0 4 8-15,0-1-11 16,0 0 1-16,2-2-4 16,2-3 1-16,1-2-1 15,1-3 0-15,1-3 0 16,2-3-1-16,-2-3 2 15,4-1-6-15,1-3-1 16,3 0-38-16,0 0-35 16,-5-14-149-16</inkml:trace>
  <inkml:trace contextRef="#ctx0" brushRef="#br0" timeOffset="117112.3517">14458 11500 629 0,'0'0'17'16,"0"0"37"-16,0 0-38 16,0 0-16-16,0 0 0 15,0 0-53-15,11 0 43 0,6 0-69 16,2 0-26-16,-2 0-84 15</inkml:trace>
  <inkml:trace contextRef="#ctx0" brushRef="#br0" timeOffset="117344.2199">14739 11676 116 0,'0'0'312'16,"0"0"-311"-16,0 0 3 15,0 0-5-15,0 0 1 16,94-33-4-16,-76 29 3 0,0 4-7 16,-6 0-13-16,-2 0-18 15,-5 5-88-15,-5 6-105 16</inkml:trace>
  <inkml:trace contextRef="#ctx0" brushRef="#br0" timeOffset="117547.1034">14765 11814 368 0,'0'0'30'0,"0"0"0"15,0 0-15 1,0 0-6-16,95-60-9 0,-74 52-2 16,-2 5-19-16,-2 3-33 15,-2 0-33-15,-6 0-71 16</inkml:trace>
  <inkml:trace contextRef="#ctx0" brushRef="#br0" timeOffset="117834.9443">15109 11676 460 0,'0'0'69'15,"0"0"-2"-15,0 0-8 16,0 0-4-16,0 0-20 15,0 0-16-15,0-66 17 16,0 66-8-16,3 0-28 16,3 19 0-16,3 9 0 15,1 4 8-15,0 1-8 16,-3-4-1-16,-1-2-21 16,1-5-52-16,-5-11-35 15,-2-10-159-15</inkml:trace>
  <inkml:trace contextRef="#ctx0" brushRef="#br0" timeOffset="118787.0861">14538 10268 553 0,'0'0'34'0,"0"0"-25"15,0 0 8 1,0 0-3-16,0 0-10 0,31 72 7 16,-25-57-11-1,-1-1 0-15,-2-2 2 0,1-4 0 16,-2-4-2-16,-1-3 0 16,-1-1-1-16,0 0-3 15,0 0 8-15,0-1-4 16,2-12 0-16,-1-4 1 15,4-2-6-15,2-1 3 16,5 0 2-16,0-2-2 16,0 5 2-16,3 0 0 15,-3 4 5-15,-2 5-1 0,1 3 1 16,-4 5-5-16,-1 0 4 16,3 0 3-16,-2 10-2 15,1 6 16-15,3 1-2 16,-3 3-17-16,1-6 5 15,-1 1-7-15,-1-3 5 16,1-3-3-16,-4-4-2 16,1-3 0-16,-4-2-1 15,-1 0-2-15,0 0 3 16,2 0 4-16,-2 0-3 16,1-9 1-16,2-3-2 15,-1-2-4-15,2-1 3 16,-1 3-14-16,1 0 10 0,2-3-7 15,1 2 4-15,0 0 5 16,3 2 4-16,-2 2-1 16,-1 4 13-16,2 1-4 15,-3 2 13-15,0-1-8 16,2 3-4-16,-1 0 11 16,3 0-1-16,1 0 17 15,-2 0-1-15,3 6-22 16,-3 5 16-16,0 0-18 15,-2 3-11-15,1 2 8 16,-4 5-9-16,-1 4-27 16,-1 4-68-16,-2 0-71 15,0-1-361-15</inkml:trace>
  <inkml:trace contextRef="#ctx0" brushRef="#br0" timeOffset="178259.4412">8572 14154 55 0,'0'0'46'0,"0"0"1"16,0 0 9-16,0 0-2 15,-90-3-8-15,74 3-5 16,-2-1-11-16,3 1-22 16,-1 0 7-16,-1 0 6 15,1 0-21-15,1 0 1 16,0 0 9-16,3 0 18 16,-1 0-14-16,4 0-12 15,-2 1 2-15,1 5-4 16,2 0-2-16,-1 2 1 15,0 3-6-15,-4-1 0 16,2 0 5-16,0 3 3 0,-3-2-1 16,2 1 2-16,-1-1 1 15,-1-5-3-15,1 2 0 16,1-3 1-16,-3-1 8 16,5-1-8-16,-1-1 4 15,1 1 15-15,2 0-16 16,1 0 2-16,-1 2-6 15,-2 4 2-15,1 4-2 16,1 2 0-16,-2 1 0 16,3-1 0-16,-1 1 1 15,4-2-2-15,-1 0 0 16,-2-1 1-16,7-2 0 0,-3 1 0 16,1 1 0-16,-1 1 0 15,3 0 1-15,-1 1-2 16,1-1 1-16,-2 0 0 15,1 3 2-15,1 0 2 16,-2-1 3-16,2 2 7 16,0-2-12-16,0-2 6 15,0 2-2-15,0-2-5 16,3 0 11-16,5 0-12 16,2 0 4-16,-1 1 3 15,0 2-4-15,3-1 1 16,-3 4-3-16,3-1 0 15,0 1 20-15,0-3-20 16,0 0 2-16,1 1 12 16,-1-4-13-16,1 0 2 0,-2-3-4 15,3 0 3-15,-1 0 1 16,-1 2-3-16,1 0 0 16,-2 0 2-16,1 1 2 15,1 2-5-15,1-3 0 16,-1 1 7-16,2 2-6 15,0-1 0-15,-2 2-1 16,5-1 2-16,-3 1 1 16,4 1-3-16,-1-2 0 15,0 0 0-15,1-1 2 0,1 0 0 16,1-1-1-16,-2 1 0 16,2-2 1-16,0-2-4 15,1-1 2-15,-2 0 0 16,4-1 1-16,-2 1-1 15,0-3 2-15,-1 3-1 16,2-3 3-16,-1 1-5 16,0 0 1-16,-1-2 0 15,2 2 7-15,0-2-5 16,0 1 1-16,-1-2 4 16,4-1-4-16,-3 2 3 15,1-1-6-15,-1-2 2 16,-1 0 11-16,2 1-11 0,0-2 5 15,1 0-4 1,3-2 1-16,1 3-4 0,5-3 0 16,0 0 2-16,4 0-5 15,-1 0 5-15,2 0-2 16,1 0 0-16,-3 0 2 16,1-5-4-16,0-2 2 15,-5 0 0-15,4-2 0 16,-1 1 0-16,2 0 0 15,-1-2 7-15,0 1-4 16,-3 0-6-16,-2 0 2 16,-1 0 1-16,-1 1 0 15,1-1 1-15,-4 1 3 16,1 1-4-16,-2-1 0 0,-2-1-2 16,1 2 2-16,0 0 0 15,-1 1 0-15,-2-5 0 16,0 2 0-16,-2-2 0 15,1 0 2-15,-1 1-2 16,-1-1 0-16,-1 0 1 16,-2-1-2-16,-2 0 1 15,4 3 0-15,-4-4-1 16,0 2 1-16,0-3 0 16,-1-3 1-16,-1-1 3 15,4-1-2-15,-1-3-1 16,1 1-1-16,-3 1 0 15,0 0 7-15,-3 2-10 16,-1 1 3-16,0-1 0 16,-1-2 3-16,-4 0-3 0,1 0 0 15,-4-1 14-15,-1-2-13 16,0-1 15-16,0-1 4 16,-1-1-13-16,-7 1 25 15,1 2-16-15,-4 1-12 16,1 3 12-16,-1-2-14 15,0 5 7-15,0-3 0 16,-2 3-3-16,-1-2-3 16,-2 1-2-16,1 3-1 15,-3-3 2-15,0 2 4 16,0-2-6-16,-4 1 0 16,4 1 6-16,-1 0 0 0,-1-1-5 15,-1 1 4-15,2-1-5 16,-1 3 2-16,1-1-3 15,-2 2 1 1,0 2 0-16,0 2-1 0,-1-1 1 16,0 4 0-16,2 0 4 15,-2-2 1-15,0 4-5 16,-1 1 0-16,2 0 2 16,-4 0 1-16,1-1-2 15,-3 3-1-15,2 0 1 16,-4 0 1-16,1 0-3 0,-3 0 1 15,-1 0 0 1,-3 0 0-16,8 0 0 0,-5 0 0 16,0 0-1-16,-1 0 4 15,-1 0-5-15,-2 0 2 16,0 0 0-16,-3 0 0 16,-2 2 0-16,2-1 0 15,0 2 0-15,6 0 1 16,-1 0-2-16,7-3 1 15,0 0 0-15,0 0-3 16,2 0 5-16,0 0-2 16,1 0 0-16,1 0 2 15,1 0-3-15,1 0 1 16,3 0 0-16,0 0 0 0,3 0 0 16,0 0 0-1,3 0-1-15,-1 0 3 0,1 0-4 16,2 0 2-16,-1 0 0 15,4 0 1-15,-1 0 0 16,1 0-1-16,-2 0 4 16,4 0-1-16,-2 0-3 15,-2 0 0-15,2 0 0 16,-1 0-1-16,-1 0 1 16,-3 0 0-16,2 0-1 15,-1 0 3-15,-2 0-2 16,4 0 0-16,-3 0-1 15,0 0-5-15,0 0 7 16,2 0-1-16,1 0 0 16,1 2 2-16,4-2-2 0,-2 0 0 15,3 0 0-15,0 0-2 16,3 0 2-16,0 0 0 16,0 0-1-16,0 0-1 15,0 0 2-15,0 0-3 16,0 0 3-16,-3 0 0 15,3 0 0-15,-3 0 0 16,1 0 0-16,-2 0 2 16,-1 0-3-16,0 0 1 15,-1 0 0-15,-2 0-1 16,-1 0 2-16,-1 0-1 16,-2 0 0-16,0-5 1 0,-3 2-1 15,6 0 0-15,-3-1 0 16,5 0-1-16,-2 2 2 15,1-2-1-15,-2 1 0 16,1 0 1-16,0 3-2 16,2-3 1-16,2 1 0 15,4 2-1-15,1-2 2 16,0 2-1-16,0 0 0 16,0 0-2-16,0 0 2 15,-2-1-2-15,2 1-2 16,0 0 0-16,0 0 4 15,0 0 0-15,0 0 0 16,0 0 0-16,0 0-1 0,0 0 1 16,0 0-5-16,0 0-1 15,0 0-2-15,0 0-17 16,0 0-1-16,0 0-33 16,0 0 21-16,0 0 4 15,0 0-3-15,0 0 13 16,0-6-24-16,0 0-27 15,0-5 31-15,3-3-76 16,-3-2-91-16</inkml:trace>
  <inkml:trace contextRef="#ctx0" brushRef="#br0" timeOffset="341253.6896">10876 14410 235 0,'0'0'51'0,"0"0"12"0,0 0-16 15,0 0-4 1,0 0-10-16,0 0 30 0,0 0-10 16,23 37-17-1,-20-30-9-15,1 2 7 0,-1 0-9 16,4 2-4-16,-1 3 6 16,0 1-17-16,2 6 11 15,7 3-8-15,-3 1-1 16,4 5 5-16,2 0 3 15,4 3-9-15,2 0 9 16,3-2-9-16,0 0-3 16,-3-6-8-16,0-3 1 15,-2-5 2-15,0-2-2 16,-5-6-1-16,1-1 0 0,-3-7 0 16,-1-1-1-16,2 0 2 15,1-9 0-15,0-10 18 16,5-8-10-1,0-5-1-15,2-1-3 0,-3-1-1 16,0 3-3-16,-3-1-1 16,-3 7 1-16,-3 1 3 15,-2 6-4-15,-2 5 6 16,-4 4 2-16,-1 3-7 16,0 4-2-16,-3-1 1 15,2-1-8-15,2 1 8 16,2 3-23-16,0 0-20 15,-1 0-62-15,-5 14-47 0,0 2-214 16</inkml:trace>
  <inkml:trace contextRef="#ctx0" brushRef="#br0" timeOffset="341733.4164">11306 14548 193 0,'0'0'532'16,"0"0"-526"-16,0 0 9 0,0 0 18 15,0 0-31-15,0 0-2 16,35 30 14-16,-15-15-9 15,1 7 17-15,1 1 13 16,-1 4-21-16,0-1 8 16,0-2-5-16,-6-2-9 15,0-2 7-15,-3-6-12 16,-2-2 2-16,0-4-5 16,1-2 2-16,1-3 6 15,0-1-7-15,0-2 9 16,4 0 3-16,-1 0-10 15,3-5 15-15,1-9 0 16,2-1-5-16,-1-2 6 16,2-4-14-16,1-1 5 15,-1-4-5-15,2-2-2 0,1-3-4 16,-4 3 1-16,-2 0 0 16,-4 6-7-16,-6 6 4 15,-6 7-30-15,-1 3-30 16,-2 4-66-16,-5 2-58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0:49:32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20852 3364 275 0,'0'0'6'0,"0"0"15"16,0 0 48-16,0 0-7 16,0 0-41-16,0 0-2 15,0 0 44-15,-28-16-31 16,26 15-20-16,1-2 22 16,-1 2-11-16,0-1 27 15,1 2 3-15,-1-3-25 16,2 3 17-16,0 0-10 15,0 0-18-15,0 0-12 16,0 0 5-16,0 0-6 16,0 0-4-16,0 0 0 0,0 0-5 15,0 0-5-15,7 0 10 16,9 0 5-16,8 0 7 16,6-3-4-16,3 1-3 15,5-1-1-15,-1 0-4 16,2 0 2-16,0 0-4 15,1 3 5-15,-1-2-2 16,-1 0-1-16,-4 1-1 16,-3 1-3-16,-1 0 1 15,-3 0 3-15,0 0 1 16,-2 0-1-16,2 5 0 16,-2-1 0-16,2 1 0 0,0-1 0 15,1 0-2-15,4-1 7 16,-4-3-2-16,0 2-3 15,-1-2 0-15,-3 0 7 16,-3 0-2-16,-8 0-3 16,-5 0-2-16,-4 0 0 15,-4 0 2-15,0 0-2 16,0 0 5-16,0 0-3 16,0 0 0-16,0 0-4 15,3 0-25-15,3 0-73 16,0 0-108-16,0-5-206 15</inkml:trace>
  <inkml:trace contextRef="#ctx0" brushRef="#br0" timeOffset="1079.9768">23228 3357 476 0,'0'0'87'0,"0"0"-73"15,0 0 44-15,0 0-15 0,0 0-6 16,0 0 1 0,0 0-6-16,-4-7 5 0,4 7-19 15,0 0-3-15,0 0-5 16,0 0-10-16,0 0 0 15,0 0 0-15,9-3 1 16,4 0 13-16,5-3-3 16,1 1-2-16,5-1 10 15,1 0-16-15,4 2 3 16,2 0-6-16,2 1 2 16,1 0 1-16,0 1-3 15,-2-1 0-15,1 2-2 16,0 1 4-16,1 0-2 15,0 0 0-15,2 0 0 16,-2 0 0-16,-1 0 2 16,0 0-2-16,1 0 0 15,-1 0 4-15,1 0-4 0,-1 0 0 16,0 0 1-16,0 0 7 16,1 0-3-16,-1 0-5 15,-2 0 4-15,-3 0-2 16,-2 0-2-16,-1-2 0 15,-4 2 1-15,-6 0 5 16,0 0-5-16,-3 0-1 16,3 0 14-16,-2-2-14 15,0 2 4-15,0 0-2 16,0 0 2-16,-3 0 2 16,4 0-2-16,-1 0-1 15,-2 0-1-15,3 0 4 0,0 0-6 16,1 0 1-16,-3 4 4 15,-2-1 6-15,-1-3-11 16,-4 1 0-16,-2-1 0 16,-2 0 2-16,-1 0-4 15,0 1-7-15,0 6-48 16,-15 5-64-16,-20 4-68 16</inkml:trace>
  <inkml:trace contextRef="#ctx0" brushRef="#br0" timeOffset="6828.2">27624 938 356 0,'0'0'48'16,"0"0"-45"-16,0 0 49 15,0 0 50-15,0 0-46 0,0 0-20 16,0 0-12 0,0-15 51-16,0 13-52 0,0 1-9 15,0 1 27-15,0 0-23 16,0 0-11-16,0 0-7 15,0 0-2-15,0 0 0 16,0 0-23-16,0 6 8 16,0 8 12-16,0 6 1 15,1 1 1-15,7 1-3 16,-1-2 6-16,0-1-4 16,1-2 3-16,-3-3 1 15,1-2-2-15,-1-2 2 16,-2-3-4-16,0-2 4 15,-1-2 0-15,-2-1-2 16,1 0 2-16,-1-1 0 16,0-1 0-16,0 0 2 0,0 0-3 15,0 0 5-15,0 0-2 16,0 0 4-16,0 0-3 16,0 0 1-16,0 0-4 15,0 0 2-15,-1 0-2 16,-2-5 2-16,0-3-3 15,0 2 1-15,0 0-12 16,3-5 9-16,0 5-4 16,0-5 7-16,0 3-4 15,0 0 4-15,0 1-6 16,0-1 5-16,0-1-9 0,0-1 8 16,0-1-5-1,6-2-1-15,3 0 4 16,0-2 0-16,1 3 3 15,2 1-8-15,-1 0 5 0,-1 4 1 16,-1 1-4-16,-4 3 7 16,1 2-2-16,-3 1 1 15,2 0-1-15,-2 0-2 16,3 0-2-16,-1 0 5 16,2 5 1-16,2 4 0 15,-1 1 1-15,1 0-1 16,0 3 0-16,2 0 0 15,-3-1 3-15,-2 0-3 16,-1 1 0-16,-1-2 0 0,-3-1-1 16,1-3 4-16,-1-1-3 15,-1-4 0-15,0 0 2 16,0-1-2-16,0-1 0 16,0 0 0-16,0 0 11 15,0 0-11-15,0 0 10 16,0 0 8-16,0 0-13 15,0-5-5-15,0-4 0 16,0-2-13-16,0 0 13 16,0 0-16-16,2 1 14 15,4 0 0-15,0 1-13 16,1 0 11-16,2 4 4 16,-1 0 0-16,1 0-4 0,1 0 7 15,-3 5-3-15,-2 0 0 16,1 0 1-16,-1 0-4 15,-1 0 3-15,3 0 0 16,-1 0 2-16,0 8 2 16,0-1-4-16,3 2 5 15,-4 0 0-15,1-1-2 16,0 1-1-16,-3-1-1 16,0 3 12-16,0-3-12 15,-2 1 5-15,2-3 12 16,-3 2-16-16,0-2 2 15,0-1 4-15,0 0-5 16,0-2 8-16,0-1-11 16,0-2 0-16,0 1-1 15,1 2-49-15,2 0 10 0,-1-3-77 16,-2 0-318-16</inkml:trace>
  <inkml:trace contextRef="#ctx0" brushRef="#br0" timeOffset="9330.3554">24744 769 357 0,'0'0'52'15,"0"0"13"-15,0 0 24 16,0 0-25-16,0 0 13 15,0 0-16-15,0 0-18 16,-17 0 12-16,17 0-22 16,0 0-24-16,0 0-9 15,0 0-16-15,0 0-8 16,9 2 15-16,6 10 8 16,6-1 1-16,0 2 0 0,0 1 0 15,1-2 0-15,0 0-9 16,-1-1 8-16,-4-1-2 15,-3-1-25-15,-3-3 24 16,-5 0-9-16,0 1-5 16,0-1 2-16,-5 0-35 15,-1 4 8-15,0-3-16 16,0 0-57-16,0-6-21 16</inkml:trace>
  <inkml:trace contextRef="#ctx0" brushRef="#br0" timeOffset="9628.1863">24930 774 525 0,'0'0'27'16,"0"0"-27"-16,0 0 1 15,0 0 4-15,0 0-2 16,0 0-2-16,0 11 4 16,0-8 0-16,-1 6-4 15,-7 1-1-15,-3 4 2 0,-2 3-2 16,-2 0 1 0,-1 0-1-16,1 1 0 15,0-2-11-15,3 4-42 0,2-3-53 16,4-2-105-16</inkml:trace>
  <inkml:trace contextRef="#ctx0" brushRef="#br0" timeOffset="9992.9803">25133 981 123 0,'0'0'269'0,"0"0"-244"16,0 0 21-16,0 0 6 16,0 0-8-16,0 0-16 15,16-60 10-15,-10 56 3 16,-5 3 2-16,1 1-22 15,-2 0-17-15,2 0-4 16,1 0-16-16,3 5 16 16,-2 11-2-16,1 3 5 15,-1 4-6-15,-1 1 3 16,-2-1-8-16,1-1 6 16,-2-2-23-16,0-3 7 15,0 3-48-15,0-5-33 16,0-4-52-16</inkml:trace>
  <inkml:trace contextRef="#ctx0" brushRef="#br0" timeOffset="10216.8496">25395 1039 249 0,'0'0'382'0,"0"0"-371"0,0 0-11 15,0 0-5-15,0 0-1 16,0 0-69-16,33-14-16 16,-22 9-34-16</inkml:trace>
  <inkml:trace contextRef="#ctx0" brushRef="#br0" timeOffset="10393.3082">25641 1031 488 0,'0'0'64'0,"0"0"-64"0,0 0-14 16,0 0 2-16,0 0-51 15,0 0-124-15</inkml:trace>
  <inkml:trace contextRef="#ctx0" brushRef="#br0" timeOffset="10613.174">26020 1054 358 0,'0'0'108'0,"0"0"-102"0,0 0-6 16,0 0 0-16,0 0-7 16,0 0 4-16,85-3-43 15,-66 3-59-15,-3 0-99 16</inkml:trace>
  <inkml:trace contextRef="#ctx0" brushRef="#br0" timeOffset="11240.8187">26812 852 39 0,'0'0'538'0,"0"0"-538"15,0 0-7-15,0 0 7 0,0 0 7 16,0 0-1-16,15 64 25 15,-1-54-8-15,3 1 2 16,6-1 14-16,-2-1-36 16,3 4 2-16,-5-6-5 15,-1 2-13-15,-2-2 13 16,-7-3-17-16,0 1-16 16,-2-3-6-16,-3 0-93 15,-3-2 12-15,-1 0-235 16</inkml:trace>
  <inkml:trace contextRef="#ctx0" brushRef="#br0" timeOffset="11536.6478">27009 844 522 0,'0'0'51'0,"0"0"13"16,0 0-7-16,0 0 11 16,0 0-58-16,0 0-9 15,-12-1-1-15,0 14 0 16,-4 8 3-16,-5 2 1 16,0 3-4-16,0 3 0 15,0 0-1-15,4-3 1 16,3-1-6-16,4-8-15 0,7-3-21 15,3-4-3 1,0-7-55-16,0-3-29 0,11 0-78 16</inkml:trace>
  <inkml:trace contextRef="#ctx0" brushRef="#br0" timeOffset="12774.7105">28803 769 595 0,'0'0'174'15,"0"0"-159"-15,0 0 38 16,0 0 25-16,0 0-29 16,0 0-31-16,0 0-18 15,0 0-2-15,0 0-30 16,4 2-65-16,0 7-65 0,2 4 36 15,1 1-17 1,-1 0-146-16</inkml:trace>
  <inkml:trace contextRef="#ctx0" brushRef="#br0" timeOffset="12978.4024">28839 1054 161 0,'0'0'386'0,"0"0"-386"16,0 0-2-16,0 0 2 16,0 0 13-16,0 0-10 15,9 51 12-15,-3-36-11 16,-1 6 1-16,-1 3-5 16,-2 2-53-16,-2 1-60 15,0-2-150-15</inkml:trace>
  <inkml:trace contextRef="#ctx0" brushRef="#br0" timeOffset="13613.0378">29290 834 365 0,'0'0'72'0,"0"0"-60"16,0 0-12-16,0 0 25 15,0 0-5-15,0 0 27 16,56 35-19-16,-37-23 6 0,1 1-19 16,3-1 5-16,0-1-13 15,-1-2-3-15,-3 2-4 16,-3-5 0-16,-1-2-6 16,-4-1 5-16,-1-3-49 15,-4 0-54-15,-5 0-73 16</inkml:trace>
  <inkml:trace contextRef="#ctx0" brushRef="#br0" timeOffset="13959.84">29495 843 416 0,'0'0'110'0,"0"0"-110"15,0 0-19-15,0 0 19 16,0 0 9-16,0 0-6 0,17 47 13 16,-17-28 8-16,0 3-13 15,0 3-2-15,0 3-2 16,-6-2-5-16,-3-1 11 16,-6 1-3-16,2-3-8 15,-2-2 5-15,0-6-5 16,2-4 0-16,2-4 6 15,-3-4-4-15,3 0 15 0,-1-3-14 16,2 0 1-16,0 0-1 16,4-3-5-1,2-4 0-15,2 0-21 0,2 1-40 16,0 1-19-16,0 1-133 16</inkml:trace>
  <inkml:trace contextRef="#ctx0" brushRef="#br0" timeOffset="14312.1597">29694 1124 582 0,'0'0'46'0,"0"0"-32"16,0 0 18-16,0 0-24 16,0 0 31-16,0 0-7 15,22-29-28-15,-22 29 16 16,0 0-20-16,3 0-9 16,0 3 6-16,5 13 3 15,1 4 6-15,-3 3-5 16,1 4 4-16,-2-2 1 15,-2 1-6-15,-2-4 0 16,1-2-3-16,-2-4-25 16,2-4-7-16,1-4-29 15,4-5-62-15,0-3-134 0</inkml:trace>
  <inkml:trace contextRef="#ctx0" brushRef="#br0" timeOffset="14602.9918">30095 1099 276 0,'0'0'416'0,"0"0"-416"0,0 0-21 16,0 0 21-16,0 0 0 15,0 0-14-15,23-26-41 16,-14 22 20-16,1 1-18 16,-2 2-25-16,1 1-27 15,-2-1-62-15</inkml:trace>
  <inkml:trace contextRef="#ctx0" brushRef="#br0" timeOffset="14837.8655">30367 1052 370 0,'0'0'43'0,"0"0"-36"15,0 0 5-15,0 0 14 16,0 0 9-16,0 0-9 16,61 0 25-16,-51 0-33 15,-2 0-18-15,1 0-20 16,1 0-61-16,-1 0-16 0,2 0-140 16</inkml:trace>
  <inkml:trace contextRef="#ctx0" brushRef="#br0" timeOffset="15025.7562">30761 1032 648 0,'0'0'94'15,"0"0"-89"-15,0 0 17 16,0 0-22-16,0 0-1 15,0 0-41-15,33 0-50 16,-23 0-244-16</inkml:trace>
  <inkml:trace contextRef="#ctx0" brushRef="#br0" timeOffset="16080.4785">31238 831 229 0,'0'0'42'0,"0"0"19"0,0 0-46 16,0 0-11-16,0 0 11 15,88 83 1-15,-67-74-2 16,0-1 23-16,1-4-29 16,2-4 9-16,-2 0-14 15,-2 0 5-15,-4-7 22 16,-5-2 7-16,-4-4 12 16,-1 1-14-16,-5 1-23 15,-1 0 1-15,0 2-7 16,0 1 0-16,0 2 32 15,-7 3-22-15,1 3-15 16,-2 0-1-16,-1 0-1 0,-4 2-1 16,1 13-3-1,2 3 5-15,4 7-3 0,4 6-1 16,2 2-3-16,0 6-3 16,14 0-15-16,1-2-5 15,1 1 22-15,-4-4 8 16,-3-6-2-16,0-3 5 15,-8-5-3-15,-1-1 2 16,0-2 2-16,-1-3 11 16,-12 2-4-16,-4-4-4 15,-2-3 11-15,-2-1-13 16,1-3 3-16,1-3-3 16,1-2-2-16,3 0 2 0,5 0 2 15,-1-2-3 1,5-9 8-16,3 2-12 15,2-2 0-15,1-2 0 16,0 3-7-16,0-2 0 0,6 0 1 16,5 1-12-16,2 0 2 15,0 2-52-15,0-1-36 16,1 4-81-16,-2 2 58 16</inkml:trace>
  <inkml:trace contextRef="#ctx0" brushRef="#br0" timeOffset="17139.8764">31757 1121 307 0,'0'0'154'15,"0"0"-126"-15,0 0 34 16,0 0-41-16,0 0 7 16,0 0-19-16,3-12 11 15,-3 12 22-15,0 0-10 16,0-2 12-16,0 0-22 16,0 2-10-16,0 0 8 15,0 0-17-15,0 0-3 16,0 0 0-16,0 0-1 15,0 0-1-15,0 0 2 16,0 0 0-16,0 0-1 16,0 0 5-16,0 0-4 0,0 0 0 15,0 0 5-15,0 0-3 16,0 0-1-16,0 0 1 16,0 0 5-16,0 0-2 15,0 0-2-15,0 0 11 16,0 0-11-16,0 0 25 15,0 0-13-15,0 0-6 16,0 0 5-16,0 0-11 16,0 0-5-16,0 0 2 15,0 0-25-15,6 10 7 16,3 6 14-16,0 4 4 16,1 3 0-16,-1-3 0 15,-1 0-7-15,-4-3 7 16,-1-2-4-16,0-4 3 15,-1-4 1-15,-1-2 0 16,1-2-4-16,-1 1 4 0,2-4 0 16,-3 0 0-16,1 0 5 15,1 0 2-15,2 0 0 16,2-10-4-16,0-4-3 16,5-3-9-16,-2 0-1 15,3-4-22-15,2 4 13 16,-1 1 18-16,1 3-14 15,-2 2 14-15,1 5-1 0,-2-1-4 16,-5 4 6-16,-1 3 0 16,-2 0 0-16,-2 0-8 15,1 0 3-15,2 0 5 16,0 2-2-16,1 6 4 16,1 4-2-16,0 0 0 15,2 1 8-15,2 1-5 16,-6-2-3-16,4 1 1 15,-2-2 14-15,1-2-14 16,1 0 2-16,-1-4 5 16,-2 1-7-16,1-4 20 15,1 1-8-15,1-3 18 16,2 0-2-16,3 0-18 0,1 0-8 16,1-3-3-1,-2-6-9-15,-2-1-30 0,0 1-20 16,-3 1-8-16,-2 0-57 15,-6 5-141-15</inkml:trace>
  <inkml:trace contextRef="#ctx0" brushRef="#br0" timeOffset="26858.8624">28913 2207 138 0,'0'0'47'16,"0"0"-47"-16,0 0-3 15,0 0-60-15,0 0-20 0</inkml:trace>
  <inkml:trace contextRef="#ctx0" brushRef="#br0" timeOffset="27190.676">28913 2207 147 0,'-51'-72'65'0,"48"72"-30"0,-2 0 7 16,1 0-18-16,1 0-19 15,0 0-2-15,1 0-3 16,1 0 0-16,1 0 0 15,0 0-8-15,0 0 4 16,-2 0-45-16,2 0-18 16,-1 0 12-16,-1 0 31 15,-1 0-4-15,0 0-52 16</inkml:trace>
  <inkml:trace contextRef="#ctx0" brushRef="#br0" timeOffset="27519.2215">28735 2116 145 0,'0'0'31'16,"0"0"13"-16,0 0 15 16,0 0 0-16,0 0-47 15,0 0 1-15,18 0 3 16,9 0 15-16,6 0-25 15,1 0 32-15,4 0-32 16,0-4 0-16,-1 3 14 16,-1-1-3-16,-5-1-4 15,-2-1-7-15,-7 4 6 16,-7 0-8-16,-5 0-4 16,-5 0-13-16,-5 0 2 0,0 2-29 15,0 5 25-15,0 1 9 16,-9 2-7-16,-4-1-27 15,2-2-85-15,-2-4-13 16</inkml:trace>
  <inkml:trace contextRef="#ctx0" brushRef="#br0" timeOffset="28117.8791">28830 2164 149 0,'0'0'150'15,"0"0"-107"1,0 0-42-16,0 0 0 0,0 0 25 16,0 0-1-16,-6 40-3 15,6-22 8-15,0 6 6 16,0 1 0-16,3 5-14 15,0 3 5-15,0-1-2 16,-1 2-21-16,-1 3 21 16,1-1-22-16,-2 3-3 15,0-4 17-15,0-1-16 16,0-3 5-16,0-5 11 0,-5-4-13 16,1-2-3-16,-3-6-1 15,2 1 0-15,2-5-1 16,2 0 1-16,-1-4 0 15,2-1 1-15,0-1-1 16,0-1 0-16,0-3 0 16,0 0-8-16,0 0 4 15,0 2-5-15,9-2 9 16,10 1 1-16,5-1 7 16,6 0 3-16,1 0-11 15,-1 0 3-15,1-3-4 16,-1-4 1-16,-1 2-2 15,-3-4 2-15,-1 2 4 0,-5 2 2 16,-3 1-6-16,-8 1 6 16,-6 3-8-16,-3 0 2 15,0 0 0-15,0 0-4 16,0 0-13-16,0 0-5 16,0 0-11-16,0 0 4 15,0 5-28-15,-2-5-82 16,-2 0-200-16</inkml:trace>
  <inkml:trace contextRef="#ctx0" brushRef="#br0" timeOffset="29619.6928">29105 2367 7 0,'0'0'403'16,"0"0"-327"-16,0 0-47 15,0 0 0-15,0 0-29 0,0 0-6 16,-5-4 4-16,5 8-7 15,0 16 9-15,0 10 43 16,3 5-16-16,5 9-3 16,-1 2-21-16,4 2-2 15,-5-1 9-15,1-4-10 16,-1-4 0-16,-1-3 3 16,0-6 2-16,-2-6-5 15,-1-6 0-15,-1-6 1 16,-1-4-1-16,0-3 2 15,0-4-2-15,0-1 13 16,0 0-9-16,0 0 36 16,0 0 2-16,0-4-4 15,0-13-13-15,0-7-25 16,-6-4 0-16,-1-3-4 0,3-4 4 16,-2-2-7-16,6-2-7 15,0 0-6-15,0 2 19 16,0 5-15-16,6 5 2 15,7 3 1-15,4 3 1 16,0 2-3-16,4 6 15 16,2 3-12-16,-3 3 6 15,3 4 10-15,-5 3-4 16,3 0 0-16,-5 0-7 16,0 14 3-16,-2 0 3 15,-2 3-2-15,-3-1 3 16,-5 3 2-16,-2 0-2 15,-2-1 8-15,0 1-7 16,-5-6 9-16,-5 3-5 0,-6-2 3 16,-1-1 17-16,-1-2-22 15,1-6 2-15,1 1-3 16,1-5 2-16,0 1-8 16,2-2-12-16,1 0-42 15,5 0 3-15,4 0-72 16,3 0-54-16</inkml:trace>
  <inkml:trace contextRef="#ctx0" brushRef="#br0" timeOffset="31920.0244">29733 2171 574 0,'0'0'34'16,"0"0"-34"-16,0 0 0 15,0 0-8-15,0 0 8 0,0 0 1 16,0 0 2-16,-37 64 14 16,25-28-6-16,-2 4 23 15,4 5-28-15,2 5 4 16,2 2 11-16,2 0-21 16,4-3 4-16,0-7-4 15,0-9 0-15,7-9-1 16,1-7 1-16,-1-4 0 15,1-5-9-15,2-3 6 16,1-1-19-16,0-4-41 16,1 0-77-16,-3 0-71 15</inkml:trace>
  <inkml:trace contextRef="#ctx0" brushRef="#br0" timeOffset="32230.8466">29803 2423 403 0,'0'0'210'16,"0"0"-210"-16,0 0-30 15,0 0 30-15,0 0 3 16,0 0-2-16,39 66 12 0,-23-46-9 15,4-2 7-15,0 0-6 16,3 2-1-16,-4-3 1 16,2 0-5-16,-3-2 1 15,-3-3-4-15,-3-4 0 16,-2-1-32-16,-4-2-42 16,-4 0-47-16,-2-5-117 15</inkml:trace>
  <inkml:trace contextRef="#ctx0" brushRef="#br0" timeOffset="32498.6935">30012 2467 467 0,'0'0'77'0,"0"0"-67"15,0 0-3-15,0 0-5 16,0 0 15-16,0 0-14 16,-57 22 10-16,38-6 5 15,1 2-17-15,-5 6 7 16,1-2-6-16,0 4 5 16,4-2-14-16,1-2 5 15,7-3-32-15,7-2-28 16,3-3-39-16,0-8-94 15</inkml:trace>
  <inkml:trace contextRef="#ctx0" brushRef="#br0" timeOffset="32883.0928">30143 2660 375 0,'0'0'95'0,"0"0"-36"15,0 0-15-15,0 0-31 16,0 0-13-16,0 0-10 15,2-6 10-15,-2 12 0 16,0 9 14-16,0 4 10 16,0 1-22-16,4 4 9 15,2-2-11-15,3 0 4 16,1-1-5-16,-1-2 1 16,3-2 0-16,-3-6-6 15,0-5 0-15,1-3-10 16,2-3-4-16,1-2-50 0,-3-16-162 15</inkml:trace>
  <inkml:trace contextRef="#ctx0" brushRef="#br0" timeOffset="33061.9908">30235 2459 421 0,'0'0'194'0,"0"0"-168"16,0 0-26-16,0 0-38 16,0 0-50-16,0 0 25 15,-4-1-56-15,4 7-35 0</inkml:trace>
  <inkml:trace contextRef="#ctx0" brushRef="#br0" timeOffset="33302.8546">30493 2796 299 0,'0'0'201'0,"0"0"-193"16,0 0-2-16,0 0 1 15,28 87-3-15,-21-65-4 16,-3-3-1-16,1-4-14 16,-2-3 4-16,0-1-59 0,-2-9-33 15</inkml:trace>
  <inkml:trace contextRef="#ctx0" brushRef="#br0" timeOffset="34382.7848">30686 2505 449 0,'0'0'87'16,"0"0"-75"-16,0 0-12 15,0 0-8-15,0 0 6 16,0 0 2-16,18 32 21 16,-8-14-7-16,2 3-13 15,8-5 12-15,-1-1-11 16,0-5 2-16,2-3-1 0,-3-4 5 15,-1-3-4 1,-4 0 1-16,2 0-2 0,-6-7 11 16,0-6-13-16,-2 1 3 15,-1-5 10-15,-1 4-13 16,-4-1 14-16,1 5 1 16,-2 4 7-16,0 2-4 15,0 3-15-15,0 0-4 16,0 0 0-16,0 5-20 15,0 18 20-15,0 8 0 16,6 5 1-16,4 3-1 16,5 6 0-16,0 2 0 15,-3 3 0-15,4-1 2 0,-2-8-3 16,-1-3 1-16,2-11 0 16,-7-4 0-16,-4-6 2 15,-2-1-1-15,-2-3 4 16,0-4 1-16,-9 1-5 15,-8-6 9-15,-4-1-6 16,-4-3 6-16,0 0-10 16,1-4-4-16,3-10 0 15,0-3-20-15,6 1 17 16,0-4 0-16,6 4-9 16,6-2 4-16,3 1-9 15,0 1-28-15,5-1 5 16,11-3-20-16,5 1 49 15,6-1 8-15,-2 4 7 16,2 1 14-16,1 0 5 16,2 6-11-16,0-2 6 0,-3 0-7 15,-2 2 4-15,-6 1 16 16,-5 2 5-16,-2 3 7 16,-5 3-10-16,1 0-24 15,1 0-5-15,-2 3-2 16,4 6 0-16,-2 7 1 15,1-1 1-15,1 4 4 16,-2 1-4-16,1 1 1 16,-1 1 2-16,1-2 1 15,1 0-5-15,-4-2 1 0,-1-5 0 16,-1-4-1 0,-1 1 1-16,-4-8 0 0,0 2-2 15,0-3-10-15,0 1 9 16,0-1 2-16,-7-1-9 15,-5 0 7-15,-5 0-11 16,1-5 6-16,-3-10 2 16,2 1-2-16,1-3-1 15,5 2 8-15,2 1-5 16,3-3 5-16,3 5-26 16,3 3 10-16,0 1 12 15,0 1-35-15,0-3 12 16,11 1-15-16,2-1-18 15,-2 0-86-15</inkml:trace>
  <inkml:trace contextRef="#ctx0" brushRef="#br0" timeOffset="34596.1886">31177 2484 613 0,'0'0'0'0,"0"0"-19"16,0 0-53-16,0 0-24 16,0 0-176-16</inkml:trace>
  <inkml:trace contextRef="#ctx0" brushRef="#br0" timeOffset="34946.987">31268 2157 283 0,'0'0'41'0,"0"0"-12"16,0 0 34-16,0 0-42 16,0 0 7-16,0 0-12 15,40 0-10-15,-40 0 16 16,0 0-2-16,0 0-17 15,0 0-3-15,0 0-29 16,0 0 4-16,0 0-5 0,0 0 24 16,-6 0-2-1,1 0-41-15,-1 0-73 0,0 2-55 16</inkml:trace>
  <inkml:trace contextRef="#ctx0" brushRef="#br0" timeOffset="35266.8058">31268 2157 37 0,'1'6'157'0,"-1"-6"-30"16,0 0-53-16,0 0-23 15,-1 0-8-15,1-1 12 16,-2-1 0-16,2 1-9 16,0-1 24-16,0 2-30 15,0 0-26-15,0 0-14 16,0 0-12-16,0 7-4 16,0 10 16-16,12 9 0 15,6 4 17-15,3 6-13 16,3 4-4-16,3 2 13 0,1 3-11 15,2-2 2-15,-3 4-4 16,-4 2 6-16,-3-4-5 16,-7-5 2-1,-2-6-2-15,-7-5 1 0,-1-4 2 16,-3-4-4-16,0-2 0 16,-4-2 5-16,-8-2-10 15,-6-3 5-15,1 0-40 16,1-7-12-16,3-2-30 15,2-3-20-15,-1 0-48 16</inkml:trace>
  <inkml:trace contextRef="#ctx0" brushRef="#br0" timeOffset="35979.1541">31423 2096 403 0,'0'0'118'16,"0"0"-107"-16,0 0 18 16,0 0-5-16,0 0-24 15,0 0 3-15,4-15 18 16,7 14-16-16,-1 1 10 15,5 0-13-15,1 0 1 16,5 0 12-16,-1 0-6 0,1 0 0 16,-2 0 5-16,-1 4-9 15,1 1 1-15,-1 0-6 16,0 0 5-16,-2 2-7 16,-5-2 2-16,-2 0 0 15,-3 0 0-15,1 0-7 16,-4 2 5-16,2 0-5 15,-2 4 7-15,0 2-1 16,-2 4 2-16,1 1 0 16,-1 7 3-16,1 2-1 15,-1 2-3-15,2 2 1 16,1 1 0-16,0 0 5 16,0-3-4-16,-1 4-2 0,5-1 5 15,-1 4 0 1,2 3-2-16,0 1 2 0,0-3-3 15,3 2 18-15,-3-5-16 16,0-2-1-16,1 1 2 16,-4-3-4-16,-1-1-2 15,1-3 0-15,0-2 1 16,1-7 2-16,-3-2 1 16,-1-6-2-16,0-1 2 15,-3-4 2-15,2-1 6 16,-2-2-4-16,0-1-3 0,0 0 36 15,0 0 18 1,-5 0 2-16,-11 0-11 0,0 0-46 16,-4-4 4-16,1 0-7 15,-2 1-9-15,0 1-3 16,3 2-26-16,0 0-51 16,-1 0-41-16,2 0-61 15,1 0-155-15</inkml:trace>
  <inkml:trace contextRef="#ctx0" brushRef="#br0" timeOffset="41500.1668">32084 2818 282 0,'0'0'65'16,"0"0"-65"-16,0 0-7 16,0 0 7-16,0 0 3 15,0 0 5-15,0 0-2 16,0-2 20-16,0 2 11 16,1 0-7-16,-1 0 6 15,0 0-10-15,0 0 9 0,0 0-2 16,0 0-20-1,0 0 7-15,0 0-10 0,0 0-10 16,0 0 9-16,0 0-7 16,0 0-2-16,0 0 2 15,2 0-1-15,-1 0-2 16,1 0 0-16,1 0-2 16,1 6 2-16,5 10 2 15,-2 3-1-15,4 5 11 16,1 4-10-16,-5 2 3 15,2-2-4-15,-3 0 2 16,0-3 7-16,-2-5-9 16,-1-3 0-16,0-4 7 15,-1-6-4-15,-2-3 0 16,0-4-1-16,2 0 2 0,-2 0 50 16,0 0 7-1,1 0-11-15,-1-2-10 0,0-10-37 16,0-2-3-16,0-1-2 15,0-2 2-15,0 0-5 16,0 0 6-16,0 2-2 16,0 1 1-16,6 0-27 15,0-1 4-15,1 3 8 16,1 2-1-16,-1 1 15 16,-1 3-10-16,3 3 11 15,-4 3-7-15,-1 0 6 16,2 0-4-16,0 0-12 0,1 8 13 15,-1 6-1 1,2 3 6-16,-3 0-1 0,-1-2 0 16,-1 0 0-16,1-5-2 15,-2 2 2-15,-1-4 0 16,-1-1-1-16,0-5 1 16,2-1 0-16,-2-1-3 15,1 0 7-15,1 0-3 16,-2 0 5-16,0 0-5 15,1-3 10-15,1-8-11 16,1-1 0-16,1 0 0 16,1-1 0-16,4-1-2 15,-2 2-3-15,2 0-5 16,0 3 8-16,3 3 1 16,-1 4 1-16,0 2 0 0,0 0-5 15,-2 0-1-15,3 5-2 16,-3 6 4-16,0 3-2 15,-2 2 8-15,2-1-2 16,-3 2 1-16,-3-3-1 16,0-2 0-16,0-2 0 15,-3 0 0-15,0-1 4 16,0-1-4-16,0 1 1 16,0-1-1-16,0-4-15 15,0 1-15-15,0 3-39 16,0-5-55-16,-3-3-96 15</inkml:trace>
  <inkml:trace contextRef="#ctx0" brushRef="#br0" timeOffset="41958.9073">32548 2870 426 0,'0'0'109'15,"0"0"-109"-15,0 0-7 0,0 0 7 16,0 0 19-16,0 0-3 15,13 32 8-15,-7-20-14 16,1-1 15-16,1 1-1 16,2-1-14-16,1 4 8 15,-2-1-3-15,2 1-2 16,1-1 2-16,-1 0-14 16,4-3 5-16,-5 0-6 15,4 0 1-15,-5 0-1 16,1 1 0-16,2-4 0 15,-3-1 0-15,-3-2 4 0,-1-1-6 16,-4-3 2-16,-1 1-8 16,3-2 5-1,-3 1-25-15,0-1-11 0,0 0-38 16,0 0-63-16,0 0-50 16</inkml:trace>
  <inkml:trace contextRef="#ctx0" brushRef="#br0" timeOffset="42287.7172">32695 2914 486 0,'0'0'93'15,"0"0"-91"-15,0 0-2 16,0 0-6-16,0 0 4 16,0 0 4-16,0 20 3 15,0-6 19-15,0 2-11 16,-1 4 12-16,-5-1-12 16,-2-2-8-16,1 0 5 15,-1-2-9-15,-1 0-1 16,5-5 0-16,-2-3 1 15,5-2-4-15,1-4-22 0,0-1-53 16,0 0-53-16,0 0-119 16</inkml:trace>
  <inkml:trace contextRef="#ctx0" brushRef="#br0" timeOffset="42901.9995">32820 2934 422 0,'0'0'71'16,"0"0"-71"-16,0 0 0 15,0 0 0-15,0 0 3 0,0 0 2 16,27 53 6-16,-22-36-2 15,1 0-4-15,1-1 8 16,1-3-10-16,-2-1 1 16,-2-3-4-16,1-3 2 15,-4-2-2-15,2-1 0 16,-2-3 1-16,-1 0 9 16,0 0-8-16,0 0 14 15,2 0 8-15,-2 0-23 16,1-3-1-16,2-5-34 0,-1-1 28 15,2-2 2-15,1 0 4 16,1-1-4-16,3-1-8 16,-2 1 9-16,4 4-4 15,-1-1 7-15,2 2 0 16,-1 3-6-16,-1 2 9 16,-1 0-3-16,0 1 12 15,1 1-5-15,-1 0 8 16,0 0-5-16,-3 0-8 15,6 3 16-15,-7 3-18 16,2 2 7-16,-1 4 4 16,-3 1-7-16,4 1 22 15,-4 1-8-15,0 1-3 0,-1-2 11 16,-1 0-22 0,1-3 11-16,-2-2-10 0,1-3 0 15,-1-1 0-15,2-2-5 16,-1 0 3-16,-1-3-6 15,2 1-1-15,-2-1-66 16,0 0-138-16</inkml:trace>
  <inkml:trace contextRef="#ctx0" brushRef="#br0" timeOffset="72250.0999">20862 2076 161 0,'0'0'83'15,"0"0"-47"-15,0 0 55 16,0 0-26-16,0 0-21 16,0 0 0-16,0 0 0 15,0 0-12-15,-3 0 3 16,2 0 8-16,1 0-11 16,0 0 3-16,0 0-17 15,0 0-10-15,0 0 10 0,0 0-9 16,0 0 9-1,0 0 9-15,0 0-11 0,0 0 2 16,0-3-1-16,0-3-9 16,0-2 12-16,0-5-18 15,6 1-2-15,1-2 0 16,2 0-19-16,0-2 17 16,0 2-11-16,3 1-8 15,-3-2 18-15,3 4-3 16,-3 2 5-16,-2 3-4 15,1 0-4-15,-1 2 8 16,-1 0 1-16,-1-1-5 0,1 3 5 16,0 2 0-16,2 0 0 15,-2-3 0-15,5 3-4 16,1 0 4-16,0 0 0 16,3 0 0-16,0 0-2 15,-2 0 4-15,2 0-2 16,-3 0 0-16,1 0-5 15,1 0 4-15,-1 7-1 16,-1 2 2-16,0 2 1 16,0 1 0-16,2 1 0 15,-1-2-1-15,0 1 4 16,2-2-4-16,-1-1 0 16,2 1 1-16,-1-3-1 15,-1 1 1-15,2 0-1 16,0-2 0-16,1-1 1 0,2-2-3 15,2-2 3-15,1-1-1 16,5 0 1-16,1 0 0 16,2 0 6-16,2-4-7 15,0-1 0-15,1-3-9 16,-3 2 9-16,-2-2 0 16,-2-1 3-16,-4 1-3 15,-4-1 5-15,1-1-5 16,-3 0-4-16,-2-2 4 15,-3 3 0-15,-4 1 5 16,0 2 1-16,-5 3 0 16,-2-2-4-16,0 2 5 0,0 0-5 15,0 1 8-15,0-1 2 16,0 2-9-16,-6-1 0 16,-3 2 1-16,3 0-4 15,-3-1 0-15,3 1-7 16,-2 0 7-16,3 0-4 15,2 0-3-15,1 1 2 16,1 5 2-16,1 0-6 16,0 3 5-16,0-3-18 15,0 0 7-15,4 1 4 16,9 1 8-16,0-1 3 16,2 2 3-16,1-3-2 15,-1 2-1-15,1-2-2 0,0 2 1 16,1-4 1-16,1 0 0 15,-3 0-6-15,1 0 11 16,-1 1-5-16,0-2 2 16,2 0-2-16,0-1 0 15,2-2 16-15,0 0-14 16,2 0 3-16,-2 0 3 16,5 0-4-16,0 0-1 15,1-1-3-15,2-3 0 16,-3-1 0-16,4 2 0 15,2-2 0-15,0 2 2 16,0-1-2-16,1 2 0 0,1-1 2 16,-1 3-4-1,-1-2 2-15,0 2 0 0,-2-2 2 16,3 2-2-16,1-1 0 16,-1-1 1-16,4 0 6 15,-2-1-7-15,2 1 0 16,-3-3 0-16,1 3 1 15,-1-1-1-15,-1-2 0 16,-3 3 0-16,-1-1 3 16,-5-1-3-16,-2 4 0 15,-2-3 0-15,-2 3-2 16,-1-2 3-16,2 1-1 16,-1 1 0-16,1 0 0 15,0-2 0-15,1 1 0 16,0-1 0-16,4 1 4 0,2 1-4 15,-1-1 0-15,5-1 3 16,2 0 0-16,5-1-3 16,1 0 3-16,0-2-2 15,-1 1 10-15,0 2-11 16,-2-1 7-16,0-1-1 16,-2 3-4-16,3 0 2 15,-2 1-4-15,1 0 0 16,-2-2 0-16,-4 1 1 15,-2 1-1-15,-1 0 0 16,0 0 1-16,0 0-1 0,-3 0 0 16,3 0 2-16,-2 0-2 15,0 0 0 1,-1 0 0-16,2 0 0 0,-1 0 5 16,2 0-5-16,-3 3 0 15,4-1 0-15,-1 2-1 16,1 1 2-16,2-4-1 15,1 4 0-15,1-2 2 16,-5 0-2-16,-2 2 0 16,-3-1 2-16,-5 2-7 15,1-1 5-15,-6-1 0 16,1 0-6-16,-1 2 8 16,-3 1-3-16,2 0 1 15,-2 1 0-15,1 0 1 0,0 1 1 16,1-1-2-16,-2 1 0 15,-2-2 3-15,4 1-3 16,-4-1 0-16,-1 2 0 16,0-6 1-16,0 2 2 15,0-1-1-15,0-3 5 16,-1 0-2-16,-2 1-3 16,0-2-2-16,0 0 2 15,0 0 3-15,0 0-5 16,0 0-52-16,-14-13-108 15</inkml:trace>
  <inkml:trace contextRef="#ctx0" brushRef="#br0" timeOffset="91937.9581">16628 5752 193 0,'0'0'111'0,"0"0"-103"16,0 0 8-16,0 0 34 15,0 0 12-15,0 0-22 16,0 0 14-16,-24-6-20 15,19 5-9-15,-1 1 14 16,1 0-15-16,-1 0 2 16,3 0 4-16,0 0-15 15,0 0 12-15,1 0-3 16,-1 0-16-16,1 0 17 0,1-2-1 16,1 2 1-16,0 0 5 15,0 0-19-15,0 0 10 16,0 0-13-16,0-2-6 15,0 2 4-15,0 0-6 16,0 0 1-16,0 0-1 16,0 0 8-16,0 0-8 15,1 0 6-15,6 0-5 16,0 0 15-16,1-3-9 16,2 3-3-16,-1-2 1 15,0 1 0-15,3-1-6 16,-2 1 1-16,3-1 0 15,-1 1 3-15,2-1-3 0,1 2 0 16,-2-1-1 0,2-1 2-16,0-1-1 0,8-1 0 15,2 0 1 1,3-2 1-16,2-1-2 0,-2 2 0 16,-1 0 0-16,-3 0 2 15,0 3-2-15,-3 2 0 16,-5 0 0-16,2 0 0 15,-4 0 3-15,0 0-2 16,2 0 10-16,3 0-6 16,0 0 5-16,4 0-3 15,4-3-7-15,2-2 12 0,1 1-11 16,2-4 3 0,0 4-4-16,0-2 4 0,2 2-4 15,-7-1 0-15,0 2 1 16,-2 1 0-16,-1 0-1 15,-2 1 0-15,1 1 2 16,-1 0 2-16,0 0-4 16,0 0 0-16,0 0 1 15,0 0 4-15,-1 1-4 16,-2 3 1-16,2 1 0 16,-2-2 2-16,-2 1-5 15,2 0 1-15,-2-1 0 16,1 0 1-16,-1 0-1 15,0 2 0-15,1-2 0 16,0 1 5-16,1-3-5 0,-4 0 0 16,1-1 1-16,-2 2 9 15,-2-2-10-15,0 1 3 16,-2 1 3-16,-3 0-1 16,0 1-8-16,-6-2 3 15,1 0 0-15,-1-1 1 16,-1 0 3-16,0 1-4 15,0-1 4-15,0 0 0 16,0 0-8-16,0 0 2 16,0 0-29-16,0 0-42 15,0 0-139-15,0 0-324 16</inkml:trace>
  <inkml:trace contextRef="#ctx0" brushRef="#br0" timeOffset="93110.8915">19528 5736 347 0,'0'0'62'15,"0"0"-5"-15,0 0 32 16,0 0-19-16,0 0-20 16,0 0 7-16,-22 0-24 15,21 0 3-15,1 0 16 16,0 0-19-16,0 0 10 15,-3 0-15-15,3 0-5 16,0 0 12-16,0 0-23 0,0 0 3 16,0 0-1-16,0 0-12 15,0 0 7-15,0 0-9 16,0 0 5-16,0 0-8 16,0 0 5-16,0 0-2 15,0 0 3-15,0 0 5 16,0 0-7-16,4 0 2 15,7 0-2-15,0 0 13 16,2 0-14-16,0 0 4 16,3 0-4-16,6 0 1 15,1 0-1-15,4-3 0 16,2-1 3-16,0-1-6 0,1 5 4 16,2-3-1-1,-4 1 0-15,-1 2 5 0,-1 0-6 16,-3 0 1-16,-1 0 0 15,-1 0-4-15,-3 2 4 16,2 4 0-16,0-1 0 16,0-1 5-16,4-2-5 15,1 3 0-15,2-2 1 16,0 0 3-16,-1 0-1 16,1 0-3-16,-1 0 0 15,1 1 5-15,1-1-5 16,-1-2 0-16,0 1 1 15,1 1 2-15,0 0 0 16,1 0-3-16,-1-1 0 16,-1-2 7-16,-2 0-9 15,2 0 2-15,-1 0 0 16,-1 3 1-16,0-3 1 0,-7 2-2 16,-2-2 0-16,-6 1-1 15,-3 0 1-15,-3-1 0 16,-2 0 0-16,-2 0 9 15,0 0-9-15,0 0 15 16,0 0 9-16,0 0-21 16,0 0 20-16,0 0-8 15,0 0-8-15,0 0 11 0,0 0-17 16,0 0-2-16,0 0-5 16,0 0-67-16,-3 0-68 15,-12-1-243-15</inkml:trace>
  <inkml:trace contextRef="#ctx0" brushRef="#br0" timeOffset="98614.0564">17245 2230 245 0,'0'0'5'0,"0"0"14"16,0 0 24-16,0 0 19 15,0 0-21-15,0 0-19 16,0 0 4-16,-37-41-15 15,32 36 6-15,-2 0 19 16,3-3-12-16,-2 3 2 16,0-2 17-16,1 0-41 15,-1 1 17-15,-3 0-15 16,2-1-1-16,-1 2 15 16,1-2-18-16,-2 2 4 0,0 0-2 15,0 0-1-15,-1-3 15 16,-1 2-10-16,0-2-5 15,-2 1 5-15,0-2-5 16,-3 1-1-16,-1-4 14 16,-1 3 26-16,-3-3-40 15,3 2 0-15,-1-1 4 16,-3-2-1-16,-1 3 5 16,-1 0-4-16,-1 0-1 15,-3 1-1-15,2 3 27 16,1 0-11-16,1 1-15 15,2 1 3-15,1-1-1 16,3 4 3-16,0-1-8 16,3 0 1-16,0 2 0 15,0-1 0-15,-1-1 8 16,1 2-3-16,0 0-6 0,-2 0 0 16,0 0 0-16,-3 0-5 15,1 0 4-15,-2 3-7 16,-3 4 8-16,5 0-7 15,-2 0 2-15,3-1-6 16,1 0 8-16,3-3 0 16,0 1 0-16,0-1-2 15,0-2 5-15,-2 2 0 16,-3 0 7-16,-1 2-7 16,-1 1 0-16,0-1-3 15,-1 3 1-15,1-2 2 16,0 3 0-16,0-1 2 0,3-1-1 15,0 2-1 1,3-1 0-16,2 1 0 0,-2 0-4 16,1-1 4-16,0-1 0 15,-1 0 6-15,1 1-6 16,1-1 0-16,1 3 0 16,-2-4 0-16,1 2-3 15,0 1 3-15,2-1 0 16,2 3-3-16,2-3-1 15,1 2 3-15,-2 2 1 16,4-2-4-16,-2 1 3 0,-1 2 1 16,2-1 0-16,-3-1 0 15,2 0 1-15,0 3-1 16,-4 0 0-16,3 2 1 16,-1-2-3-16,-1 0 2 15,3 1 0-15,0 0 1 16,0-2 2-16,2 0-3 15,-1-1 0-15,-2-2 2 16,3-3 3-16,-3 4-5 16,1 0 0-16,-2 0 2 15,0 2 3-15,2-3-5 16,-1 3 0-16,-1 1 3 16,-2-2-4-16,2 0 1 0,2 0 0 15,0 0 1-15,1 2 0 16,0 0-1-16,-1 0 0 15,3 0-3-15,-2 2 0 16,5 2 3-16,0 1 0 16,0-5 5-16,0 6-1 15,0-4-4-15,0 2 0 16,0 3 1-16,0-1-1 16,0 1 0-16,5-1 0 15,0-1 3-15,-1 1 2 16,-1-3-5-16,0-1 0 15,1-1-3-15,2 2 2 16,0-3 1-16,-1 1 0 16,2 0 1-16,1-1 4 15,-4 1-5-15,1-3 0 0,1 3-2 16,0-1 0 0,-2-2 2-16,3 1 0 0,-1 0-1 15,-1-1 4-15,1 1-3 16,0-1 0-16,1 2 0 15,-2-1-2-15,1-1 2 16,-2 1 0-16,1 0 0 16,1-1 3-16,3 0-3 15,-5 1 0-15,2-2 1 16,0 1-1-16,-1 1 0 16,3-1 0-16,0 1 3 15,0-2 0-15,0 1-3 0,1-2 0 16,0-1-3-16,4 1 0 15,-3-2 4-15,0 1-1 16,3 1 8-16,-2 0-5 16,0-3-3-16,0 0 0 15,-2 2 0-15,0-1-1 16,1 1 1-16,-2 1 0 16,1-2 5-16,3 1-3 15,-5-3-2-15,2 2 0 16,1 0 0-16,-2-2-1 15,3 0 2-15,-2 2 0 16,3-2 10-16,-2 1-6 0,1-2-5 16,2 3 0-1,1 0 4-15,0-1-5 0,0-2 1 16,2 1 0-16,-2-2 4 16,2 2 0-16,-4-4-4 15,3 4 0-15,-3-3 3 16,0-1-4-16,1 0 2 15,-2 2 0-15,2-1 3 16,-3 0-3-16,3 0-1 16,0 0 0-16,-3 0 1 15,2-1-2-15,-1 1 1 16,-1 1 0-16,3-4 1 16,-1 1 1-16,2 2-2 15,-2 0 0-15,-2 1 1 16,2-2-3-16,-1 1 2 0,-1-1 0 15,2 0 0-15,-2 1 2 16,1 0-2-16,-1 0 0 16,-1 0 0-16,2-2-2 15,-1 0 3-15,-2 2-1 16,1 0 1-16,1 0 1 16,-1-2-2-16,1 1 0 15,2-1-2-15,0-1 2 16,1 3 0-16,1-3 0 15,0 0 6-15,-1 0 0 0,0 0-6 16,2 0 0 0,0 1 1-16,1-1 0 0,1 3 0 15,-1-3 0 1,-4 0 4-16,2 0-1 0,1 0-4 16,2 0 0-16,0 0 3 15,2 0 5-15,-3 0-8 16,1 0 1-16,1 0-1 15,-6 0 1-15,3 0-1 16,-3 0 0-16,0 0 1 16,0 0-1-16,-2 0 0 15,-1 0 0-15,0 0 1 0,0 0 3 16,-1 0-4 0,3 0 0-16,0 0 0 15,1 0 1-15,3 0 0 0,-2-4-1 16,3 0 4-16,0-1-1 15,-2 1-3 1,1-1 0-16,0-1 2 0,-1 0 0 16,0 1-1-16,-2-2-1 15,3-1 5-15,-1-1-3 16,2 0-2-16,-2-1 0 16,2 0 1-16,-4 2-2 15,2-1 1-15,0 2 0 16,-3-2 2-16,5-2 1 15,-4-3-3-15,3-3 0 16,0 5 4-16,-3-5 5 0,0 3-3 16,-2-1 5-1,2 1 3-15,-1-1-10 0,-2 1-4 16,1 1 0-16,-1 1 0 16,-2 1 0-16,1-2 0 15,2 1 0-15,-2 3 4 16,-2-2-2-16,0 2-2 15,-1 0 0-15,0-1 0 16,0-1 2-16,-1 0-2 16,-1-3 2-16,2-3 9 15,-2-2-7-15,2 1-2 16,-2-1 0-16,0 0 3 16,-1-1 4-16,-1 3-7 15,-1 0 2-15,2 0 11 16,-2 1-13-16,1 0 5 0,-1 0-6 15,0 3 1-15,0-3 15 16,0 1-13-16,0 0-2 16,0 0 4-16,0 2 1 15,-1-1-7-15,-1 3 0 16,-1 0 3-16,2-2 3 16,-2 0-6-16,1-1 0 15,2 0 2-15,0 2 1 16,-1-2-3-16,1 1 0 15,-3 4 0-15,2-2 0 16,-1-3 1-16,1 2 0 16,-1-2 2-16,1-4-1 15,-1 2-2-15,2 1 0 16,-1-1 0-16,-1 6 2 0,1-5-1 16,-1 3 0-16,1 0 6 15,-3-2-2-15,0 4-5 16,1-2 0-16,-3 2 3 15,2-2 8-15,-1 1-10 16,-1-1 1-16,2 1 1 16,-1 3 1-16,0-1-4 15,0-1 0-15,0 1 0 16,-1 0-1-16,2-1 1 16,-1 0 0-16,0 3 1 15,0-1 4-15,1-1-5 0,-1 4 0 16,-1-2 0-1,1 1 4-15,0-1-4 0,0 1 0 16,-1 3 0-16,0-4 3 16,-1 1-3-16,0 2 0 15,-1-3 0-15,0 2-1 16,-1-1 1-16,-2-1 0 16,-3 0 0-16,1 3 4 15,-1-4-5-15,1 3 1 16,1 1 0-16,-2-1-1 15,3-2 1-15,0 5 0 16,3-1 0-16,1 1 2 0,3 1-3 16,2 1 1-16,-1 0 0 15,2-2-4-15,1 2 4 16,-2 0-13-16,2 0-1 16,-1 0-42-16,-2 13-60 15,1 7-83-15,-2 0-88 16</inkml:trace>
  <inkml:trace contextRef="#ctx0" brushRef="#br0" timeOffset="114356.1657">14978 6520 556 0,'0'0'30'16,"0"0"29"-16,0 0-24 15,0 0 34-15,0 0-35 16,0 0-7-16,0 0 7 0,0 0-26 16,-13-32 4-1,13 32-5-15,0 0-1 0,0 0-12 16,0 0 5-16,0 0-3 15,0 10 0-15,0 12 7 16,9 7-3-16,-1 9 3 16,1 3 2-16,-1 1 0 15,0 1-4-15,0-2-1 16,-2-4 12-16,0-3-9 16,-1-4 1-16,-4-7 0 15,1-6 2-15,-1-3 2 16,-1-7-7-16,0-2 1 15,0-2 8-15,0 0-8 16,0-1-2-16,0 0 0 16,0 0 2-16,0-2-4 15,0 0 2-15,0 0-5 16,0 0 4-16,0 0-26 0,0 0-3 16,0 0-32-16,0 0-50 15,0 0-107-15</inkml:trace>
  <inkml:trace contextRef="#ctx0" brushRef="#br0" timeOffset="114732.9504">14994 6799 333 0,'0'0'169'16,"0"0"-169"-16,0 0 47 16,0 0 36-16,0 0-31 15,0 0 5-15,79-29-31 16,-62 25 3-16,1 1-1 16,-3-1-13-16,1 2 7 15,-1-1-18-15,-3 1 2 16,0-3 0-16,-1 3-3 15,0-3-3-15,-2 2 0 16,0-1 3-16,3 0-4 0,-4 2 1 16,-2 0 0-1,1 0-5-15,-1 2-15 16,-3-2-10-16,0 1-6 16,0-1-34-16,0 0 0 0,0-3-53 15,-2-1-130-15</inkml:trace>
  <inkml:trace contextRef="#ctx0" brushRef="#br0" timeOffset="115131.2914">15285 6537 144 0,'0'0'292'0,"0"0"-256"16,0 0 0-16,0 0 30 16,0 0-15-16,0 0-37 15,8 4 22-15,-2 8 22 16,0 6-34-16,1 6 23 16,0 0-9-16,1 5-7 15,-3 0 7-15,-1 1-21 16,-1 0 2-16,0-1 3 15,-1-2-13-15,0-3 15 16,1-5-16-16,-1-5-4 16,-1-3 3-16,1-4-4 0,-2-2-3 15,1-3 0 1,-1 1-4-16,2 1-2 0,-2-4-6 16,0 3-31-16,0-3-17 15,3 0-63-15,1 0-14 16,-1 0-43-16,2-7-112 15</inkml:trace>
  <inkml:trace contextRef="#ctx0" brushRef="#br0" timeOffset="115618.0053">15751 6474 304 0,'0'0'131'15,"0"0"-111"-15,0 0 27 16,0 0 2-16,0 0-38 16,0 0 6-16,0 0-1 15,-36 39-4-15,24-20 25 16,1 5-6-16,1 1 4 16,1 1 22-16,0 2-28 0,3 0 4 15,2 0-8-15,2-1-14 16,2-2 12-16,0 2-12 15,0-1-7-15,5-4 18 16,4 2-22-16,1-5 10 16,0 0-10-16,1-4 3 15,-2-1 2-15,0-1-5 16,0-1 0-16,-3-1 0 16,0-3-6-16,1 3-21 15,-1-3-37-15,2-1-59 0,-1-2-55 16</inkml:trace>
  <inkml:trace contextRef="#ctx0" brushRef="#br0" timeOffset="116502.0566">16055 6694 421 0,'0'0'91'0,"0"0"-30"15,0 0 8-15,0 0-15 16,0 0-9-16,0 0-30 16,-8-12 4-16,8 12-9 15,0 0-10-15,0 0 0 16,8 5 24-16,9 7-16 16,3 2 11-16,3 2-10 15,3 0 2-15,0-1-1 0,-2-1-4 16,1-2-6-16,-1 2 0 15,-3-2 3-15,-3-3 5 16,-4-1-3-16,-3-2-5 16,-3-2 1-16,-1 1 2 15,-3-4-4-15,-1 0 1 16,-1 2-12-16,-1-3 12 16,1 0-22-16,-1 0-17 15,1 1-3-15,-2 1-52 16,0-2-39-16,0 0-145 15</inkml:trace>
  <inkml:trace contextRef="#ctx0" brushRef="#br0" timeOffset="116864.8496">16345 6676 428 0,'0'0'176'16,"0"0"-153"-16,0 0 30 15,0 0 11-15,0 0-48 16,0 0 7-16,-50 23-9 16,37-9 1-16,-1-2 7 15,-2 3-17-15,-1 2 6 16,0 0-1-16,-2 0-8 15,2 0 14-15,-1-1-14 0,3-4 0 16,3 1 5-16,2-6-2 16,4-2-5-16,3-1 0 15,3-4-5-15,0 0 2 16,0 0-41-16,0 0-49 16,3 0-5-16,9 0 46 15,4-2-102-15,-1-6-131 16</inkml:trace>
  <inkml:trace contextRef="#ctx0" brushRef="#br0" timeOffset="117214.8486">16638 6585 187 0,'0'0'375'16,"0"0"-350"-16,0 0-19 15,0 0 22-15,0 0 11 16,0 0 3-16,5 51-5 16,-1-29-13-16,2 2-1 15,0 4 10-15,-2 0-13 16,1 1 1-16,0 3-15 0,-1-2-1 15,-2-1-3 1,2-2 3-16,-3-5-6 0,-1-2 1 16,0-3-4-1,0-4 1-15,0-5-17 0,0-3-38 16,0-5-15-16,0 0-36 16,0 0-84-16</inkml:trace>
  <inkml:trace contextRef="#ctx0" brushRef="#br0" timeOffset="117508.2792">16883 6621 615 0,'0'0'5'0,"0"0"-5"16,0 0 53-16,0 0-25 15,0 0-14-15,0 0-4 16,69 53-3-16,-52-45-7 16,1 0 0-16,-3 1-10 15,0-3 0-15,-3-1-39 16,-1-2-12-16,-1-3-58 15,-1 0-93-15</inkml:trace>
  <inkml:trace contextRef="#ctx0" brushRef="#br0" timeOffset="117949.0252">17208 6585 518 0,'0'0'84'0,"0"0"-69"16,0 0 28-16,0 0 13 16,0 0-42-16,0 0-8 15,-80 51 11-15,66-41-14 16,-1 0 4-16,3-3-7 16,-1 1 2-16,1 0 0 0,0-1-2 15,2-2 0-15,2 0 0 16,3 1-4-16,2-3 2 15,2 2-4-15,1 0-1 16,0 3 4-16,0-2 3 16,0 3 0-16,3 0 4 15,5 3-3-15,-1 0 3 16,0 1-4-16,-1 3 2 16,-1-1 13-16,1-1-10 15,-2 1 4-15,-2-1 12 16,-1 0-19-16,1-1 17 0,-2-3 0 15,0 1-17-15,0-5 12 16,0 1-14 0,0-5 0-16,0-1-5 15,0 1-57-15,0-2-24 0,2 0-62 16,5-15-151-16</inkml:trace>
  <inkml:trace contextRef="#ctx0" brushRef="#br0" timeOffset="118287.831">17281 6478 570 0,'0'0'53'0,"0"0"-31"16,0 0 48-16,81 54-18 15,-49-37 14-15,6 4-27 16,-1-1-14-16,2 7-1 16,-3 1-19-16,-7 3 8 15,-3 4-10-15,-8 1 1 16,-4 3 8-16,-7-1-10 16,-4-1 15-16,-3-3-5 15,0-4-7-15,-3-2-4 16,-11-3-1-16,1-6-9 15,1-3 3-15,2-8-44 0,3-5-43 16,3-3-28-16,-1-7-93 16</inkml:trace>
  <inkml:trace contextRef="#ctx0" brushRef="#br0" timeOffset="118563.2446">18155 6509 666 0,'0'0'230'0,"0"0"-227"16,0 0 16-16,0 0 6 15,0 0-20-15,0 0-5 16,-22 13-62-16,22-6 6 16,4 0-36-16,7 2-21 15,-5-1-89-15</inkml:trace>
  <inkml:trace contextRef="#ctx0" brushRef="#br0" timeOffset="118751.1357">18265 6740 579 0,'0'0'93'15,"0"0"-20"-15,16 84 22 16,-13-55-18-16,0 3-57 16,2 4 1-16,-5 0-21 15,0 2-5-15,2 0-39 16,-2-10-132-16,0-10-265 15</inkml:trace>
  <inkml:trace contextRef="#ctx0" brushRef="#br0" timeOffset="119778.234">18986 6445 624 0,'0'0'122'0,"0"0"-105"16,0 0 5 0,0 0 38-16,0 0 0 0,0 0-43 15,0 0-11-15,-26-3-6 16,28 30 0-16,12 9 18 15,3 6-3-15,1 3-13 16,2 1 10-16,-5-2-10 16,1-6-2-16,-7-6 0 15,0-10-4-15,-6-6 1 16,-2-7-9-16,1-5-17 16,-2-4-8-16,0 0-7 15,0 0 20-15,-2-4-25 16,-9-11-83-16,0-2 77 0,0 0 12 15,0 0-16 1,2 2 59-16,3 4 1 16,1 3 24-16,5 3 44 0,0-1-32 15,0 4-11-15,0-5-3 16,8 4-9-16,7-3 20 16,4 1-17-16,3-2 8 15,2 2 3-15,3-2-5 16,2-4 7-16,0-3-13 15,-3 0-16-15,-3-1 7 16,-2 1-6-16,-7 1-2 16,-4 1 0-16,-3 0 2 0,-3 0-2 15,-3 3 0-15,-1-2 1 16,0 5-2-16,0-1 3 16,0 3 9-16,0 1 6 15,0 0-15-15,0 3 8 16,0 0-10-16,0 0-1 15,0 0-1-15,0 0-9 16,0 10 11-16,3 9 3 16,6 2-3-16,3 7 20 15,0 3 3-15,-1 0-5 16,0 3 18-16,-2 0-13 16,0 0 0-16,-3-3-15 15,2-4-3-15,-2-3-10 16,-2-6 5-16,1-5-26 15,2-5-27-15,5-7-68 0,0-1-66 16,4-5-340-16</inkml:trace>
  <inkml:trace contextRef="#ctx0" brushRef="#br0" timeOffset="120355.9036">19775 6297 667 0,'0'0'0'0,"0"0"3"16,0 0-3-16,-82 69 11 15,66-38 20-15,3 8 26 16,3 4-9-16,6 9-5 15,2 4 0-15,2 2-24 16,0 1-10-16,3-6-8 16,17-2 2-16,3-10 1 0,4-7-2 15,3-10-2-15,-2-11 0 16,-2-8-17-16,1-5-2 16,-3 0-42-16,-2-13-101 15,-6-11-103-15</inkml:trace>
  <inkml:trace contextRef="#ctx0" brushRef="#br0" timeOffset="120599.7671">19856 6475 804 0,'0'0'0'0,"0"0"6"0,0 0-5 16,0 0 25-16,0 0-2 16,0 0-24-16,100 68 0 15,-74-53 0-15,0 0-26 16,-1-3-29-16,-1-2-58 16,-6-4-79-16,-2-6-172 15</inkml:trace>
  <inkml:trace contextRef="#ctx0" brushRef="#br0" timeOffset="121009.5904">20204 6486 400 0,'0'0'125'0,"0"0"-122"0,0 0 32 16,0 0 2-16,0 0-1 15,-86 40-23-15,73-34-9 16,2-1 12-16,4 1-13 16,-2-2 2-16,3 0 8 15,0 1-13-15,0 0 4 16,0 2-4-16,0 3 0 16,0 0 6-16,2 3 4 15,1 3 4-15,1 1 9 16,2 1-6-16,0 1 10 15,0 3-8-15,6-2-4 16,6 2 17-16,0 0-20 0,0-2 12 16,1-1-2-16,-2-2-21 15,-2-1 15-15,-1-1-12 16,-2-1-3-16,-1-4 14 16,-2-3-15-16,-3 0 2 15,0-3-2-15,2-2-38 16,-2-2-44-16,0 0-49 15,0-15-50-15</inkml:trace>
  <inkml:trace contextRef="#ctx0" brushRef="#br0" timeOffset="121303.4177">20314 6439 562 0,'0'0'226'0,"0"0"-211"16,0 0-13-16,0 0 40 15,0 0-10-15,0 0-21 16,13 100 24-16,-4-65-22 16,0 6 2-16,1 1 6 15,-4 4-17-15,0-2 16 16,-1 2-12-16,-2-5-8 15,0-6 8-15,-2-9-8 0,5-4 0 16,-2-8-16-16,4-6-47 16,4-6-54-16,0-2-77 15</inkml:trace>
  <inkml:trace contextRef="#ctx0" brushRef="#br0" timeOffset="121909.0804">20624 6619 512 0,'0'0'127'15,"0"0"-60"-15,0 0-5 16,0 0-12-16,0 0-17 15,0 0-3-15,25-22-10 16,-4 22 7-16,4 0-19 16,2 7 1-16,6 10 18 15,-2 3-27-15,0 4 9 16,1-1-7-16,-2 2 8 0,-2-6-10 16,-1-1 0-16,-5-4 1 15,-4-1 0-15,-4-8-1 16,-4-3-1-16,-4-2-10 15,-1 0-39-15,-1 0-8 16,-2-10-81-16,-2-5-109 16</inkml:trace>
  <inkml:trace contextRef="#ctx0" brushRef="#br0" timeOffset="122202.904">20898 6520 449 0,'0'0'280'16,"0"0"-257"-16,0 0 19 15,0 0 27-15,0 0-58 16,0 0 13-16,-39 14-1 16,30-1-11-16,0 4 15 15,-4 1-26-15,-2 4 13 16,-3 0-9-16,1 0 5 15,0 0-10-15,1-4 0 16,2-2 0-16,5-7-6 0,3-2-12 16,3-4-24-1,3-3-39-15,0 0-31 0,0-3 2 16,3-13-129 0</inkml:trace>
  <inkml:trace contextRef="#ctx0" brushRef="#br0" timeOffset="122524.2867">21100 6278 514 0,'0'0'21'0,"0"0"7"16,0 0 29-16,0 0-2 0,49 79-13 15,-34-44-13 1,1 5 13-16,1 2-22 0,0 4 0 16,-2-1 12-16,3 2-22 15,-6-3 18-15,1-1-13 16,-3-2-9-16,-3-2 10 16,-2-4-13-16,-3-4-3 15,-2-6 0-15,0 0-5 16,-7-4 5-16,-5-1-44 15,0-6-66-15,-4-5-39 16,-1-7-290-16</inkml:trace>
  <inkml:trace contextRef="#ctx0" brushRef="#br0" timeOffset="123246.8723">21866 6252 86 0,'0'0'534'15,"0"0"-480"-15,0 0 20 16,0 0 9-16,0 0-54 15,0 0-17-15,24-28 12 16,-3 25-23-16,3 3 17 16,0 0-16-16,3 0-1 15,-1 3 3-15,0 8 1 16,-1 0-5-16,-5 2 0 16,-3 0 3-16,-2 2-4 15,-4-2 1-15,-5 0 0 16,-3 1 10-16,-3 0-6 15,0-2-1-15,0 1 2 16,0 0-2-16,-11 2 10 0,-2-1-13 16,1-2 1-1,1 1-1-15,1-4 0 0,3 2-8 16,0-2 1-16,1 0-22 16,-1 3-5-16,4-2-59 15,2 2-4-15,-2 0-6 16,3-1-183-16</inkml:trace>
  <inkml:trace contextRef="#ctx0" brushRef="#br0" timeOffset="123410.4521">22096 6783 739 0,'0'0'13'16,"0"0"19"-16,0 0 19 15,0 0-51-15,0 0-11 16,0 0-97-16,28 29-145 16</inkml:trace>
  <inkml:trace contextRef="#ctx0" brushRef="#br0" timeOffset="139818.7542">25133 5749 186 0,'0'0'53'0,"0"0"-29"16,0 0 26-16,0 0-1 15,0 0-13-15,0 0-2 16,0 0-10-16,0 0-17 15,0-8 6-15,0 8-4 16,0 0 0-16,0 0 16 16,0 0-2-16,0 0-7 15,0 0-8-15,0 0-8 16,0 0-1-16,0 4 1 16,0 8 5-16,1 8 25 0,2 2-15 15,0 2 7-15,0 5 4 16,0-1-23-16,0 0 9 15,0 0-3-15,-2-3-3 16,1-5 12 0,-1-4-5-16,-1-4 1 0,0-4-5 15,2-4-6-15,-2-1 1 16,0-3 7-16,0 0-4 16,0 0 8-16,0 0-14 15,0 0 0-15,0 0 1 16,0 2-1-16,0 1-1 15,0 2 0-15,0-1-4 16,0-3 2-16,0 1-28 16,0-1-9-16,0-1-14 0,0 0-37 15,0 0-21-15,0-1-82 16</inkml:trace>
  <inkml:trace contextRef="#ctx0" brushRef="#br0" timeOffset="140336.7946">24984 5732 355 0,'0'0'37'15,"0"0"-32"-15,0 0-4 16,0 0 9-16,0 0-2 16,0 0-3-16,16-36 13 15,-6 33-2-15,3 2 5 16,1 1 1-16,3 0 7 15,4 0-3-15,1 0-18 16,-1 3-3-16,3 6 3 16,0 0-6-16,-1-1-1 15,0 3-1-15,-4-5 2 0,0 2 0 16,-5-2-2-16,-1-1 0 16,-4 1 2-16,-3-1 3 15,-3-1-4-15,-1-1 7 16,-2 4-6-16,0-4 9 15,0 4 0-15,-2 0 7 16,-10 3-7-16,-1 0-10 16,0-1 6-16,0 2-7 15,0-1-9-15,3 0-16 16,1-2-48-16,0 0-43 16,7-5-93-16</inkml:trace>
  <inkml:trace contextRef="#ctx0" brushRef="#br0" timeOffset="140868.9449">25625 5678 188 0,'0'0'44'0,"0"0"-13"15,0 0 43-15,0 0-9 16,0 0 6-16,0 0-15 16,0 0 1-16,-1 0-22 15,-7 0-19-15,-1 0 13 16,-4 1 4-16,-1 10-6 15,-4 1 1-15,-1 3-15 16,2 3 15-16,-2 1-9 16,4 4-8-16,-1 1 10 15,5 3-12-15,1 2 6 16,4 2 4-16,3 1-17 16,3 2 0-16,0-1-2 15,0 0 0-15,12-5 9 16,0-3-9-16,0-2 0 0,1-3 0 15,-1-3 5-15,0-1-6 16,-1-3 1-16,-2-4 0 16,2-1 0-16,-3-2 1 15,2-3-1-15,1 2 0 16,-4-3 0-16,2-1 0 16,4-1-10-16,3 0-40 15,3 0-36-15,-4 0-68 16,-5 0-287-16</inkml:trace>
  <inkml:trace contextRef="#ctx0" brushRef="#br0" timeOffset="141949.4758">25773 5785 449 0,'0'0'78'16,"0"0"1"-16,0 0-11 16,0 0-4-16,0 0-54 15,0 0-5-15,-3-3-10 16,3 3-4-16,13 0 9 0,5 0 8 16,4 7-5-16,-1 3-4 15,3-3 1-15,-3 3 0 16,0-4 3-16,-5 0-3 15,-1 2 0-15,-3-3 0 16,-3-1-2-16,0 1-6 16,-3-1-23-16,-2 1-37 15,-1-3-31-15,-1-1-54 16,-2-1-93-16</inkml:trace>
  <inkml:trace contextRef="#ctx0" brushRef="#br0" timeOffset="142498.1619">26110 5726 489 0,'0'0'30'16,"0"0"6"-16,0 0-12 15,0 0-16-15,0 0 6 16,0 0-4-16,-42-2 7 15,29 2-4-15,-1 0-11 16,-1 5 8-16,2 1-1 16,-2 0-7-16,3 0 11 15,0 2-9-15,0 2-3 16,5-1 1-16,1-1-2 16,1-1-2-16,3 0 1 15,-2-2-3-15,4 0 4 16,0 2 0-16,0-2 0 0,0 2-2 15,0 1 4-15,0 1-2 16,0-1 0-16,8 2 2 16,-2 1 4-16,3-1-2 15,-2 0 6-15,3 2 12 16,-1 2-16-16,-1 3 12 16,-1 0-8-16,-1-1-4 15,-3 0 9-15,0-1-13 16,-1 1 9-16,-1-4 11 15,-1 0-14-15,0-2 2 16,0-2-5-16,0-2-4 16,0-1 6-16,0-2-7 15,0 0 0-15,0 1 0 16,0 1 1-16,0-1-2 0,0 2-8 16,0-2-36-16,0-1-2 15,0-1-23-15,0-2-56 16,0 0-124-16</inkml:trace>
  <inkml:trace contextRef="#ctx0" brushRef="#br0" timeOffset="142978.8878">26345 5626 426 0,'0'0'16'16,"0"0"9"-16,0 0 4 15,0 0-1-15,0 0-7 16,0 0-20-16,0 3 22 15,0 9 9-15,0 6-11 16,2 2 6-16,-1 5-3 0,1 3 5 16,-1 2 2-1,1 4-23-15,-1-2 7 0,1 4 2 16,-2 0-3-16,1-2 12 16,-1-1-18-16,0-5-4 15,0-3 7-15,2-4-9 16,-2-3 3-16,0-4-3 15,0-3-1-15,0 0 4 16,0-5-4-16,0 2-1 16,0-4 0-16,0 1-8 15,0 0-15-15,0-3-19 16,0 0-11-16,0-1-9 16,0-1-32-16,0 0-4 15,0 0-94-15</inkml:trace>
  <inkml:trace contextRef="#ctx0" brushRef="#br0" timeOffset="143486.2309">26585 5715 325 0,'0'0'57'16,"0"0"-54"-16,0 0 47 15,0 0-7-15,0 0-6 16,0 0-7-16,53 52 2 15,-40-40 0-15,1 1 1 16,2 1-6-16,-1 1-14 16,3 0 17-16,0 2-6 15,0-1-16-15,-1-1 5 16,-1 1-13-16,-2 1 4 16,-2-2 2-16,0 0-2 15,-1-1-4-15,-2 0 0 16,-2-1 4-16,2-1-3 0,-5-5-1 15,1 4 0-15,-2-5 1 16,-1-1 0-16,-1 2-1 16,2-5 0-16,-1 2-9 15,-1 0 8-15,2 0-19 16,-2-1-11-16,-1-1-11 16,0-1-36-16,0-1-45 15,0 0 4-15,0-6-227 16</inkml:trace>
  <inkml:trace contextRef="#ctx0" brushRef="#br0" timeOffset="143936.973">26874 5716 3 0,'0'0'417'15,"0"0"-416"-15,0 0 0 16,0 0 9-16,0 0-3 16,0 0 20-16,-38 85 3 15,32-65 9-15,-1 1 9 0,-2 4-17 16,0 5-4-16,-2 1 5 15,-2 0-26-15,1-2 11 16,-1-3-2-16,2-2-5 16,1-5 7-16,1-1-5 15,0-6-1-15,3 0 0 16,1-5-8-16,2-2-1 16,0 0-2-16,2-1 2 15,-3 0 5-15,1-1-7 16,0 1 0-16,0 0 0 15,0 2-1-15,-1-1-3 16,1 3-10-16,-1-3-17 16,-2 2-3-16,5 1-34 15,-1-3-86-15,2-3-112 0</inkml:trace>
  <inkml:trace contextRef="#ctx0" brushRef="#br0" timeOffset="144941.0024">27128 5554 144 0,'0'0'92'0,"0"0"-46"15,0 0-8-15,0 0-27 16,0 0 20-16,0 0 23 15,2-2 3-15,-2 1 19 0,0 1-37 16,1 0-21 0,2 0-15-16,3 0-1 0,1 0 9 15,3 0 5-15,0 10 16 16,1 0-20-16,2 5-4 16,-1 1 5-16,1 2-13 15,1-1 7-15,1 2-7 16,-3 0 1-16,0 2 10 15,3 0-9-15,-5 3 0 16,3 0-2-16,-2 2 4 16,0 1-4-16,0 4 0 15,-2 4 1-15,-1 1-3 16,-4 3 5-16,-2-1-3 16,-2-2 1-16,0-4 0 15,0-1-2-15,-2-4 2 16,-5-2-1-16,-1-4 13 15,-1-2-6-15,-1-3 0 0,2-3-3 16,2-1-1-16,2-6-6 16,-2 0-14-16,5-3-46 15,-2-3-23-15,0 0-132 16</inkml:trace>
  <inkml:trace contextRef="#ctx0" brushRef="#br0" timeOffset="145948.1486">27740 5859 97 0,'0'0'408'0,"0"0"-404"16,0 0 0-16,0 0-4 15,0 0 0-15,0 0 5 16,-9 25-3-16,9-18 20 15,0 0 8-15,7 0-1 16,3 0 13-16,-1 1-26 0,2-1-5 16,-3-2 8-16,-2-3-11 15,-3-2 5-15,-2 0 2 16,-1 0-4-16,0 2 17 16,0-2 2-16,0 0 5 15,0 0 0-15,0 0-24 16,0 0 10-16,0 0-6 15,0 0-11-15,0-2-7 16,0 2 3-16,0 0-4 16,0 0-2-16,-1 0-50 15,1 0-46-15,-2 10 16 16,1-3-112-16</inkml:trace>
  <inkml:trace contextRef="#ctx0" brushRef="#br0" timeOffset="147152.9879">28176 5697 587 0,'0'0'69'0,"0"0"-26"16,0 0-11-16,0 0 4 16,0 0-35-16,0 0-1 15,0-1-4-15,0 17 4 16,0 8 33-16,1 5-2 16,5 5-19-16,1 9 28 15,-4 1-22-15,-1 2-11 16,-2 0 3-16,0-10-6 15,0-4 3-15,0-2-3 16,0-7-3-16,0-1 6 16,0-6-6-16,0-4 0 15,0-2-1-15,0-3 1 16,0-2-3-16,0 0-1 16,0 0-18-16,0-3-1 15,1 1-21-15,-1-1-12 0,0-2 5 16,0 0-21-16,0 0 15 15,0 0 1-15,0-3-52 16,0-11-164-16</inkml:trace>
  <inkml:trace contextRef="#ctx0" brushRef="#br0" timeOffset="147558.3783">28055 5850 462 0,'0'0'27'0,"0"0"28"16,0 0-16-1,0 0-23-15,-8-78 12 0,11 63-11 16,8 3-10-16,2-1 7 16,2 2-1-16,3 3-2 15,4 2 0-15,-5 3-10 16,2 3 5-16,2 0 1 15,-3 0-2-15,1 8 10 16,1 4-5-16,-4 5-8 16,-1-1-1-16,-2 2 1 15,-2 1-2-15,-1-2 0 16,-4-3 4-16,-3-1-5 16,-1-6 3-16,-2 2 0 0,0-1 9 15,0 1-10 1,-6 0 16-16,-9-1-14 0,1-1 0 15,-3-2-3-15,2-2-18 16,-3 1-17-16,4-4-26 16,4 0-35-16,4 0-39 15,6-2-260-15</inkml:trace>
  <inkml:trace contextRef="#ctx0" brushRef="#br0" timeOffset="147965.1478">28645 5685 460 0,'0'0'5'0,"0"0"-5"16,0 0 11-16,0 0 25 15,-86 64 5-15,70-42-13 16,2 3 7-16,1 4-9 16,4 6 9-16,3 0-12 15,1 1-16-15,4-3 3 16,1-2-6-16,0-2 4 16,0-3 10-16,6-4-9 15,4-5 2-15,3-5 0 0,1 0-11 16,2-4 8-1,-1-1-6-15,2-3-2 0,-4-1 0 16,2-1 0 0,-4-2-3-16,-4 1-6 0,-1 1-23 15,1-1-8-15,-2-1-35 16,-1 0-43-16,1 0-34 16,1-1-172-16</inkml:trace>
  <inkml:trace contextRef="#ctx0" brushRef="#br0" timeOffset="148353.9253">28705 5809 620 0,'0'0'40'15,"0"0"-21"-15,0 0-17 16,0 0-2-16,0 0-1 16,0 0 1-16,0 0 12 15,14 16 7-15,2-3 2 16,0 1-3-16,4 1-18 16,-1 1 10-16,2-1-1 15,-2-1-5-15,-1-2 8 16,0-2-9-16,-1 1 2 0,-2-5-2 15,-2 2-1-15,0-4-3 16,-4 1 1-16,-1 0-3 16,1-3 2-16,-3 4-15 15,0-1-5-15,-2 1-14 16,-1-3-13-16,-1-1-32 16,-1-1-24-16,-1-1-73 15,0 0-56-15</inkml:trace>
  <inkml:trace contextRef="#ctx0" brushRef="#br0" timeOffset="148690.5043">28959 5754 501 0,'0'0'114'0,"0"0"-112"15,0 0 3-15,0 0-5 16,0 0 0-16,0 0 1 16,-29 32 11-16,19-13 11 15,-2 4-1-15,0 1-5 16,-3 1 11-16,0 1-11 16,-1 2-10-16,1-5 11 15,0-2-16-15,3-1 2 16,1-8-4-16,3 1 3 15,2-7-6-15,0-1 2 0,4-2-18 16,1-1-10 0,1-2-28-16,0 0-6 0,0 0-25 15,0 0-44-15,0-2-153 16</inkml:trace>
  <inkml:trace contextRef="#ctx0" brushRef="#br0" timeOffset="149082.2809">29029 5692 424 0,'0'0'65'15,"0"0"-51"-15,0 0 22 16,0 0-3-16,0 0-16 15,0 0 3-15,82 5 21 16,-61 10-10-16,-2 0-4 16,3 5 9-16,-1 4-16 15,-3 7-8-15,0 5-7 16,-3 3 2-16,-3 1 2 16,-3-1-2-16,-3 0 5 15,-1-6 1-15,-5-2-13 16,0-4 13-16,0-4-5 0,0-4 2 15,0-2 13-15,-3-5-22 16,0 0 1-16,-2-3-2 16,0-4-30-16,4-2-34 15,-1-1-19-15,2-2-11 16,0 0-46-16,0-10-309 16</inkml:trace>
  <inkml:trace contextRef="#ctx0" brushRef="#br0" timeOffset="149441.0756">29602 5825 473 0,'0'0'29'16,"0"0"-3"-16,0 0 23 16,0 0-23-16,0 0-11 15,82 0 13-15,-67 0-9 0,1 0-7 16,-2 0 6-16,0 0-17 15,-3 0-1-15,-2 0 0 16,-2 0 0 0,-2 0-6-16,-4 0-19 0,-1 0-44 15,0 7-90-15,0-1-31 16</inkml:trace>
  <inkml:trace contextRef="#ctx0" brushRef="#br0" timeOffset="149670.9461">29624 6011 84 0,'0'0'389'15,"0"0"-389"-15,0 0 7 16,0 0 2-16,0 0-5 15,89 0 3-15,-66-4-6 16,-1 1-2-16,2 0-11 16,0-1-120-16</inkml:trace>
  <inkml:trace contextRef="#ctx0" brushRef="#br0" timeOffset="150201.2495">30030 5745 717 0,'0'0'23'16,"0"0"-23"-16,0 0 12 16,0 0-9-16,0 0-3 15,0 0-3-15,0 17 3 16,1 5 17-16,8 7 6 16,0 8-20-16,0 4 6 15,1 0-5-15,-1 0 0 0,2-5-3 16,2-4 5-1,-1-6-6-15,-1-4 0 0,-1-5 1 16,-3-7-4-16,0-1 2 16,-4-5-13-16,0-2-28 15,-3-2-55-15,0 0-57 16,0 0-43-16</inkml:trace>
  <inkml:trace contextRef="#ctx0" brushRef="#br0" timeOffset="150567.0408">29979 5707 529 0,'0'0'40'15,"0"0"-27"-15,0 0-10 16,0 0 4-16,97-54-5 15,-72 47 1-15,3 2 24 16,-2 5-15-16,2 0 0 16,1 0 2-16,-2 0-12 15,-4 8 0-15,-4 4-2 16,-3 0 0-16,-4 0 11 16,-4-1-7-16,-3 3 8 15,-5 2-6-15,0 3-3 0,-9-1 4 16,-12 1 5-16,-4 1-8 15,0-4 0-15,1-2-4 16,3-4-7-16,1 1-6 16,7-4-45-16,4-6-44 15,6-1-23-15,3 0-126 16</inkml:trace>
  <inkml:trace contextRef="#ctx0" brushRef="#br0" timeOffset="150926.845">30577 5685 383 0,'0'0'0'15,"0"0"-6"-15,0 0 6 16,0 0 12-16,0 0 21 15,0 0 20-15,-25 67 23 16,17-42-44-16,4 4-8 16,-1 3-7-16,2 4-3 15,3 0-4-15,0 0 9 16,0-4-17-16,0-1 3 16,3-4 7-16,8-4-11 15,2-5 8-15,-1-8 7 0,3-2-4 16,0-7 12-1,1-1-16-15,-2 0-8 16,-4 0-11-16,2 0-27 0,-4 0-14 16,-2-7-56-16,-2-6-45 15</inkml:trace>
  <inkml:trace contextRef="#ctx0" brushRef="#br0" timeOffset="151273.2">30780 5786 646 0,'0'0'7'16,"0"0"-2"-16,0 0-5 15,0 0 8-15,0 0-5 16,0 0 7-16,94 55-2 16,-76-43 20-16,-2 2 19 15,0-1-37-15,0-1-4 16,-2 1-6-16,-2-1 5 16,3-1-7-16,-3-3 2 0,0-2-14 15,-2-2 8-15,-2-1-43 16,0-2-3-16,-4 0-16 15,-1-1-46-15,0 0-52 16</inkml:trace>
  <inkml:trace contextRef="#ctx0" brushRef="#br0" timeOffset="151600.0148">31032 5747 375 0,'0'0'234'16,"0"0"-218"-16,0 0-14 0,0 0 10 15,0 0-2 1,0 0-9-16,-43 15 22 16,30-3 0-16,-1 5 4 0,-1 0 14 15,-1 0-18-15,-2 0-4 16,0 5 2-16,-2-2-19 15,5-1 11-15,1-2-13 16,5-5 2-16,1-3-4 16,2-4 0-16,5-1-21 15,1 0-38-15,0 3-3 16,0-5 10-16,5 1-28 0,8-3-53 16,2 0-157-1</inkml:trace>
  <inkml:trace contextRef="#ctx0" brushRef="#br0" timeOffset="151909.4251">31172 5925 473 0,'0'0'164'0,"0"0"-162"16,0 0 25-16,0 0-12 16,0 0-8-16,0 0 34 15,8 31-23-15,-5-17 22 0,-2 4 0 16,2 1-16-16,-1 0-2 16,-1-2-18-16,2-3-4 15,0-1 0-15,0-1-7 16,0-4-6-16,2-2-58 15,1-3-13-15,1-3-10 16,5 0-61-16,-2-3-44 16</inkml:trace>
  <inkml:trace contextRef="#ctx0" brushRef="#br0" timeOffset="152299.2024">31378 5726 433 0,'0'0'132'0,"0"0"-132"16,0 0 4-16,0 0 15 15,0 0 23-15,0 0-21 0,33 40 9 16,-20-27-9 0,4-1 4-16,-2 1-6 0,1-1-16 15,-1 0 15-15,1-1-18 16,-2-5 1-16,-1 2-4 15,-2-4-20-15,-4-2-11 16,-1-1 4-16,3-1-45 16,-3 0-85-16,0 0-227 15</inkml:trace>
  <inkml:trace contextRef="#ctx0" brushRef="#br0" timeOffset="152704.9705">31626 5747 522 0,'0'0'199'0,"0"0"-181"15,0 0 14-15,0 0-20 16,0 0-12-16,0 0-3 16,-17 0 1-16,11 7-1 15,0 2 3-15,0 0 0 16,2 3 4-16,-3 0-4 15,2 5 0-15,2-2-1 16,0 4 4-16,0 3-3 16,3 0 0-16,0-3 0 15,0-1-2-15,0-2 4 16,0 1-2-16,0 0 0 0,0 2 2 16,1-4 0-16,1-2 2 15,-1 1 1-15,-1 0 9 16,0-2-12-16,0-1-1 15,0-5-1-15,0-2 3 16,0 0-3-16,0-1 0 16,0-1 0-16,2-2-3 15,-1 0-28-15,1 0-25 16,3 0-36-16,2-9-125 16</inkml:trace>
  <inkml:trace contextRef="#ctx0" brushRef="#br0" timeOffset="153100.3883">31812 5651 266 0,'0'0'355'15,"0"0"-349"-15,0 0-2 16,0 0 10-16,80 15 8 16,-60-4 18-16,1 2-11 15,0 1 7-15,-5-2-8 16,-1 4-6-16,-6 4 16 16,2 5-33-16,-1 4-2 0,-4 4 15 15,-2 6 2-15,-2 0-5 16,-2 2 3-16,0 1-15 15,0-6 21-15,-2 0-6 16,-5-7 0-16,1-3-7 16,-1-7-7-16,4-4-4 15,0-7 0-15,3-3-13 16,0-5 0-16,0 2-30 16,0-2-43-16,0 0-46 15,7-8-53-15</inkml:trace>
  <inkml:trace contextRef="#ctx0" brushRef="#br0" timeOffset="165920.0543">28021 6549 226 0,'0'0'51'16,"0"0"9"-16,0 0-16 16,0 0 5-16,0 0-18 15,0 0 11-15,0 0 0 16,-2-10-32-16,2 10 11 15,0 0-7-15,-2 0-10 16,2 0-4-16,0 0-2 16,0 0 0-16,0 10-2 15,0 6 8-15,0 4 1 0,0 2-1 16,0 2-4-16,0 1 2 16,0 1 5-16,-1 2-5 15,1-3 4-15,-2 0-1 16,1-1 13-16,-1-1-9 15,1-3 0-15,-2-3 9 16,1-2-18-16,1-2 7 16,-3-2-1-16,2-2-4 15,2 2 3-15,-1-5-5 16,-1 1 0-16,1-4 1 16,-1-1 2-16,2-2-3 15,0 0 0-15,0 0 3 16,0 0 1-16,0 0-4 0,0 0-4 15,-1 1-3 1,1-1-40-16,-2 0-21 0,-2 0-51 16,-2 0-160-1</inkml:trace>
  <inkml:trace contextRef="#ctx0" brushRef="#br0" timeOffset="166804.1624">27786 6561 231 0,'0'0'18'0,"0"0"-3"16,0 0 2-16,0 0 3 15,0 0-10-15,0 0-8 16,0 0 17-16,9-29 4 15,-3 25 1-15,0-1-2 16,0 2-4-16,-1 0 8 16,0-1-16-16,1 0-3 15,1 0 1-15,0-1-5 0,3 1-1 16,-2 0 5 0,2 0 0-16,-2 2 15 0,2-3-6 15,-2 2-11-15,1 0-2 16,2 0 0-16,-2 1-3 15,4 1 0-15,-2-1 0 16,1 2 1-16,2-1-1 16,-1 1 2-16,2 0-1 15,-2 0 3-15,0 0-4 16,3 0 0-16,-3 0 0 16,7 3 0-16,-1 0 1 15,-1 0-1-15,3 3 2 16,-2-1 1-16,-1-2-3 15,0 3 0-15,-4 2-1 16,-5-3-1-16,-1 2 4 16,-3 1 8-16,-2 1-3 0,-3 2-3 15,0 2-1-15,-2-1 4 16,-8 1-7-16,-5-2 19 16,0 1-17-16,-1-2 2 15,-4-3 12-15,5 1-15 16,1-2 5-16,-2-3-6 15,6 0-6-15,0 1 6 16,-1-3-25-16,2 2-9 16,0-2-32-16,2 2-50 0,1-2-31 15</inkml:trace>
  <inkml:trace contextRef="#ctx0" brushRef="#br0" timeOffset="169447.4203">28680 6261 118 0,'0'0'60'0,"0"0"-24"15,0 0 29-15,0 0 7 16,0 0-33-16,0 0 8 16,-5 17-9-16,2-13 0 15,-4 1 11-15,2 0-21 16,-2 2-7-16,-2 4-5 15,-3 3-15-15,0 6 13 0,-3 3 3 16,2 5 4-16,-3 5 22 16,0 3-14-16,3 5-14 15,1 3-10-15,6 2 1 16,3-3-5-16,3 1-1 16,0-3 0-16,8-4-1 15,7-1 2-15,1-5-1 16,0-5 0-16,1-7-4 15,0-5 0-15,-3-3 4 16,-3-5-11-16,-1-2 4 16,-3-4-27-16,-1 0-6 15,3 0 2-15,-4 0-92 16,-1 0-159-16</inkml:trace>
  <inkml:trace contextRef="#ctx0" brushRef="#br0" timeOffset="170517.1056">28872 6459 118 0,'0'0'56'16,"0"0"-5"-16,0 0 30 15,0 0-2-15,0 0-12 16,0 0 0-16,0 0 1 16,-9-17-19-16,9 15 18 15,0 2-21-15,0 0-22 16,0 0-17-16,0 0-7 0,0 0-2 15,0 0-8-15,6 7 10 16,12 7 9-16,0 3-8 16,4 1 1-16,1-1 4 15,-2 2-5-15,1-4-1 16,-3 2 0-16,-2-3-4 16,-2-4-1-16,-6-1-12 15,-2-7-21-15,-4 1 9 16,-1-3-30-16,0 0-36 15,-2 0-5-15,0-5-123 16</inkml:trace>
  <inkml:trace contextRef="#ctx0" brushRef="#br0" timeOffset="170958.4061">29103 6452 496 0,'0'0'71'0,"0"0"-56"16,0 0 10-16,0 0-8 16,0 0 0-16,0 0-9 15,0 7 17-15,-6 3-5 16,-1 0-7-16,1 3 10 16,0 3-12-16,-3-1-5 15,0 1 4-15,-1-2-7 16,2 0-3-16,-1-2 0 15,3-1 0-15,3 3 0 0,0-4 0 16,2 0 0-16,-1 4-2 16,2-2 5-16,0 3-3 15,0 2 0 1,0-3 1-16,0 3-2 0,0-1 1 16,3 4 0-16,2 1 2 15,1 2 0-15,-2-1-2 16,1-2 0-16,-2-3 0 15,-2-3-1-15,1-2 2 16,-2-2-1-16,0-3 0 16,0-3-1-16,0-1 0 15,0-3-10-15,0 0-27 0,0 0 2 16,0 0-34 0,0-3-58-16</inkml:trace>
  <inkml:trace contextRef="#ctx0" brushRef="#br0" timeOffset="171408.1503">29296 6385 131 0,'0'0'354'0,"0"0"-353"16,0 0 11-16,0 0 41 15,0 0-18-15,12 91-12 16,-8-64-21-16,1 1 18 16,-1 1 8-16,-1 1-8 0,0 1 5 15,2 1-5-15,-2 1 2 16,0-3-6-16,1 0-11 16,-3-2-7-1,-1-3 2-15,0-6 0 0,0-2 2 16,0-6-2-16,0-2-11 15,0-3-21-15,0-2-34 16,0-4-58-16,-1 0-111 16</inkml:trace>
  <inkml:trace contextRef="#ctx0" brushRef="#br0" timeOffset="171734.9656">29490 6539 509 0,'0'0'86'0,"0"0"-86"16,0 0 0-16,0 0 11 15,0 0 17-15,0 0-19 16,62 62 6-16,-42-45 13 15,1 1-19-15,1 0 3 16,1 1-10-16,-1-1 3 16,2 1-2-16,-6-4-3 15,1 0 0-15,-3-1 0 0,-2-5-18 16,-2-2-18-16,-2 0 1 16,-2-7-91-16,-5 0 13 15,-3-6-64-15</inkml:trace>
  <inkml:trace contextRef="#ctx0" brushRef="#br0" timeOffset="172003.4005">29740 6564 632 0,'0'0'28'0,"0"0"-25"15,0 0 27 1,0 0-12-16,0 0 8 0,-46 92-11 16,32-66 10-16,-2 2 10 15,0 0-14-15,-4 0-8 16,7-1-13-16,-2-5-6 16,3-2 4-16,5-6-32 15,2-5-24-15,4-6-8 16,1-3-58-16,0 0-127 15</inkml:trace>
  <inkml:trace contextRef="#ctx0" brushRef="#br0" timeOffset="172349.2022">29807 6447 638 0,'0'0'17'0,"0"0"-15"16,0 0 25-16,0 0-7 15,0 0 7-15,93 56 2 16,-69-34 6-16,1 2 8 16,-2 6-28-16,-3 3 9 15,0 4-18-15,-5 5-1 0,-6 7 1 16,1-1-6-1,-7-1 2-15,-2-4 1 0,-1-5-2 16,0-5-1-16,0-1 1 16,-4-2-1-16,-6-8-1 15,2-2-9-15,2-8-37 16,0-3-7-16,3-9-25 16,-1 0-4-16,-1 0-98 15</inkml:trace>
  <inkml:trace contextRef="#ctx0" brushRef="#br0" timeOffset="172763.9689">30330 6740 650 0,'0'0'52'0,"0"0"-45"15,0 0 11-15,0 0-4 16,0 0 1-16,0 0-6 16,52 12 18-16,-37-10 0 15,1 1-4-15,-1-1-2 0,1 2-16 16,-1-3-4-16,3 2-1 16,-4-1-5-16,-1-2-20 15,-2 1-25-15,-7 0-27 16,2 2 11-16,-6 0-66 15,0-1-146-15</inkml:trace>
  <inkml:trace contextRef="#ctx0" brushRef="#br0" timeOffset="172975.9408">30368 6895 630 0,'0'0'28'0,"0"0"-20"16,0 0 4-16,0 0 33 16,0 0-10-16,0 0 0 15,85 2-6-15,-61-2-5 16,3-2-24-16,0-3-7 16,-2 1-79-16,-2 0-45 15,-4-3-191-15</inkml:trace>
  <inkml:trace contextRef="#ctx0" brushRef="#br0" timeOffset="173907.0133">31102 6621 526 0,'0'0'14'16,"0"0"-13"-16,0 0 4 15,0 0-2-15,10 75 8 0,-8-56-9 16,0 1 8-16,-1-1 13 16,-1 1-3-16,3-3-3 15,0 0 1-15,2-1-17 16,2 2 8-16,-3-2-5 16,2-1 1-16,-1 0-2 15,-1-4-1-15,-1-1-2 16,2 0 0-16,-2-2-3 15,-2-1-4-15,-1 1-33 16,0-1-44-16,0-3-84 16</inkml:trace>
  <inkml:trace contextRef="#ctx0" brushRef="#br0" timeOffset="174299.3803">31032 6587 597 0,'0'0'75'0,"0"0"-69"15,0 0-2-15,0 0-4 16,0 0 0-16,0 0-1 0,90-59 5 15,-74 57-4 1,2 2 2-16,-2 0 1 0,2 0-6 16,0 8 3-1,0 5 0-15,-3 3 8 0,-3-1-8 16,-3 2 4-16,-3 0-1 16,-3-1 1-16,-3-1 2 15,0-2-2-15,0-2-3 16,-2 1 16-16,-7-1-17 15,-4-2 11-15,-1 0-11 16,1-1-39-16,1-1-17 16,3-5-54-16,3-2-60 15</inkml:trace>
  <inkml:trace contextRef="#ctx0" brushRef="#br0" timeOffset="174637.1878">31508 6525 408 0,'0'0'228'0,"0"0"-219"15,0 0-8-15,0 0 43 16,0 0-26-16,0 0 10 15,-66 65 7-15,56-40-15 0,1 5 9 16,3 1-13 0,4 3-10-16,2-1 5 0,0 1-9 15,5-3-2-15,9-1 0 16,0-3 1-16,0-3-4 16,2-4-14-16,2-5-10 15,-3-3 3-15,1-7-45 16,-2-5-12-16,-2 0-41 15,-1 0-143-15</inkml:trace>
  <inkml:trace contextRef="#ctx0" brushRef="#br0" timeOffset="174922.0257">31623 6682 662 0,'0'0'132'16,"0"0"-132"-16,0 0-5 15,0 0 2-15,0 0 2 16,0 0 1-16,59 22 0 16,-41-10 0-16,2 1 1 15,-5-2-1-15,2-2 0 16,0-1 0-16,-5 1-15 15,-2-4-14-15,0 1-13 16,-2-4-15-16,-2-2-7 0,0 0-56 16,0 0-91-16</inkml:trace>
  <inkml:trace contextRef="#ctx0" brushRef="#br0" timeOffset="175167.8844">31836 6676 522 0,'0'0'82'16,"0"0"-11"-16,0 0 1 16,0 0-25-16,0 0-25 15,0 0-16-15,-39-6 20 16,26 9-8-16,-2 6-9 16,-3 4 12-16,-1 2-21 15,1 2 3-15,-3-1-3 0,0 3-2 16,1-1-1-16,4-1-25 15,3-2-19 1,2-5-30-16,8-3-41 0,3-2-77 16,0-5-97-16</inkml:trace>
  <inkml:trace contextRef="#ctx0" brushRef="#br0" timeOffset="175417.8186">31966 6760 556 0,'0'0'60'15,"0"0"-55"-15,0 0 44 16,0 0-15-16,0 0-28 16,0 0 11-16,47 72-4 15,-42-55-11-15,-1-3 9 16,-1 1-11-16,-1-1-21 15,-1-4 1-15,1-3-22 16,-1 0-7-16,2-6-65 16,-1-1-125-16</inkml:trace>
  <inkml:trace contextRef="#ctx0" brushRef="#br0" timeOffset="175821.132">32136 6607 368 0,'0'0'58'16,"0"0"-50"-16,0 0 26 15,0 0 1-15,0 0 14 16,0 0 7-16,0-3 2 16,0 3 14-16,0 0-17 15,1 0-14-15,2 0-25 0,2 0-16 16,4 3 0-16,4 8 7 16,2 2-2-16,4-1 3 15,4-1-1-15,2 0 5 16,4-3 6-16,-1 1-17 15,-1-3 1-15,-2-1-2 16,-4-3 6-16,-5-2-13 16,1 0 7-16,-7 0-28 15,-4 0-29-15,-3 0-110 16,-3 0-215-16</inkml:trace>
  <inkml:trace contextRef="#ctx0" brushRef="#br0" timeOffset="176233.8323">32450 6584 777 0,'0'0'51'15,"0"0"-49"-15,0 0 24 0,0 0-25 16,0 0-1-1,0 0-9-15,-6 6 9 0,-5 5 4 16,-1 3 3-16,-5 2-1 16,2 2 7-16,2 1-13 15,0 1 4-15,0 0-4 16,3-4 2-16,3-3-2 16,1-4 0-16,3-1 0 15,3 0-2-15,0-4-2 16,0 0 1-16,0 3 2 15,0-4 1-15,7 3-2 16,-1 2 2-16,3 0 0 16,-2 0 0-16,0 0 0 15,0 1 0-15,2 0-24 16,-5 0-22-16,-1-1 0 16,0 2-16-16,-3-1-22 15,0-3-53-15,0-4-220 0</inkml:trace>
  <inkml:trace contextRef="#ctx0" brushRef="#br0" timeOffset="176529.7087">32555 6495 882 0,'0'0'0'16,"0"0"-3"-16,0 0 3 16,0 0 0-16,0 0 13 0,55 107 8 15,-39-64 15-15,0 3 9 16,-2 3-24-16,-2 4-15 16,0-1-3-16,-4-5-3 15,-2 2-8-15,-5-8-12 16,-1-3-19-16,0-1-2 15,-14-5-74-15,-8-1-45 16,-6-8-81-16</inkml:trace>
  <inkml:trace contextRef="#ctx0" brushRef="#br0" timeOffset="177165.2928">31151 7190 465 0,'0'0'114'0,"0"0"-105"16,0 0-9-16,0 0 36 16,0 0-21-16,112 0 16 15,-70 0-5-15,12 0 5 16,5 2-5-16,9-2-4 0,7 0 4 16,2 0-14-16,6-4-4 15,0-3 7-15,0 0-13 16,0-4 0-16,-5 2 3 15,-8-1-2-15,-6 0-4 16,-4 3 1-16,-10 2 0 16,0 0 21-16,-7 3 0 15,-10 2 2-15,-5 0 11 16,-6 0-20-16,-5 0 1 16,-1 0-15-16,-5 0 4 15,-2-2 4-15,-2 1-6 16,-3-2-1-16,-2 0-1 15,-1 0-24-15,-1-2-5 16,0 0-80-16,-6 2-52 0,-14 3-47 16</inkml:trace>
  <inkml:trace contextRef="#ctx0" brushRef="#br0" timeOffset="177696.9889">31502 7349 613 0,'0'0'77'0,"0"0"-70"16,0 0-3-16,0 0 7 16,0 0 30-16,0 0-22 15,21 64-5-15,-14-38 3 16,-1 4 10-16,0 1 0 16,0 0-15-16,-1-3 5 15,0-1 0-15,-2-5-15 16,0-3 1-16,0-3-3 15,-1-5-2-15,-1-1-3 16,1-5-7-16,-2 0-44 16,1-5-12-16,-1 0-16 15,0 0-15-15,0 0-37 16,0-12-167-16</inkml:trace>
  <inkml:trace contextRef="#ctx0" brushRef="#br0" timeOffset="178019.8093">31486 7340 547 0,'0'0'101'16,"0"0"-65"-16,0 0-19 16,0 0 20-16,0 0-34 15,0 0-2-15,102-52-1 16,-71 52 0-16,-1 0 0 15,-1 0 3-15,-5 0-1 16,-3 6 1-16,-5 2 8 16,-6 1-10-16,-2 1 8 0,-5 0 0 15,-3-1-6-15,0 3 6 16,-3 2-4-16,-12 0 2 16,-4 0 1-16,-2 0-4 15,0-2-8-15,0-3-7 16,2-2-50-16,4-2-22 15,4-5-53-15,7 0-148 16</inkml:trace>
  <inkml:trace contextRef="#ctx0" brushRef="#br0" timeOffset="178370.9399">31979 7252 560 0,'0'0'152'0,"0"0"-128"15,0 0 2-15,0 0-26 16,0 0 1-16,0 0-1 16,-74 50 5-16,56-27 18 15,1 2 26-15,0 2-14 16,3 3-3-16,6-1-24 15,3 2-7-15,5-1-1 0,0-2 2 16,0 0-3-16,13-2 1 16,2 1 0-16,6-2-6 15,4-4-3-15,2 1 3 16,4-5-21-16,0-5-62 16,-1-4 67-16,-4-8-37 15,-2 0-10-15,-5 0-58 16,-1-3-278-16</inkml:trace>
  <inkml:trace contextRef="#ctx0" brushRef="#br0" timeOffset="178650.7802">32133 7378 270 0,'0'0'558'16,"0"0"-558"-16,0 0-7 16,0 0 7-16,0 0 1 15,0 0 1-15,70 11-1 16,-45-3 2-16,2-2-3 16,-3 1 0-16,0-2 0 15,-3-3-6-15,-8 1 3 16,0 1-40-16,-3-4-24 15,-4 0-32-15,0 0-46 16,-2 0-226-16</inkml:trace>
  <inkml:trace contextRef="#ctx0" brushRef="#br0" timeOffset="178919.1612">32342 7306 534 0,'0'0'190'0,"0"0"-154"16,0 0 20-16,0 0-1 16,0 0-48-16,0 0 6 15,-75 34 3-15,54-17-13 0,-1 4-3 16,-1 1 2 0,-4 6 6-16,2-3 18 0,1 0-14 15,2-3-3 1,6-6-9-16,3-5-7 0,6-5-12 15,7-3-26-15,0-3-58 16,0 0-1-16,10-3-59 16,7-11-138-16</inkml:trace>
  <inkml:trace contextRef="#ctx0" brushRef="#br0" timeOffset="179203.9963">32444 7246 547 0,'0'0'106'0,"0"0"-103"16,0 0 6-16,0 0 26 16,0 0 3-16,93 62 11 15,-68-30 1-15,2 3-50 16,-7 5 17-16,-4 1 15 15,-2 2-32-15,-4 0 26 16,-6 0-17-16,-2-3-5 16,-2-1-4-16,0-3-8 15,-6-4-32-15,-12-3-74 16,-4-5-38-16,-4-9-221 0</inkml:trace>
  <inkml:trace contextRef="#ctx0" brushRef="#br0" timeOffset="191137.8719">28157 10322 269 0,'0'0'13'16,"0"0"25"-16,0 0-22 15,0 0-14-15,0 0 26 16,0 0-2-16,-61-86 24 15,57 72 9-15,1 5-34 0,0-1 30 16,3 5-2-16,-1 0-16 16,1 2 19-16,0 3-11 15,0 0-13-15,0 0-30 16,0 0-2-16,0 0-8 16,0 13 8-16,10 6 2 15,2 3 16-15,2 2-16 16,-1 0 7-16,-1 5 2 15,1 2-7-15,-4 3-1 16,-4 3-3-16,-2 0 0 16,-2-2 7-16,-1-2-5 15,0-6-2-15,0-2 0 16,0-4 0-16,0-1-5 16,0-1-13-16,0-2-31 15,0-5-3-15,0-2-18 0,0-5-17 16,0-5-26-16,0 0-16 15,-3-8-154-15</inkml:trace>
  <inkml:trace contextRef="#ctx0" brushRef="#br0" timeOffset="191474.0543">28044 10263 541 0,'0'0'21'0,"0"0"-3"0,0 0 1 15,0 0-17-15,67-73 8 16,-34 64-10-16,2 4 2 16,-1 5-5-16,-6 0 3 15,1 0 0-15,-6 6 0 16,-3 7-4-16,-7 2 1 15,-4-3 1-15,-2 3 2 16,-5-1 2-16,-2 0-1 16,0-1 1-16,-6 1 13 15,-10 1-12-15,-3 2 2 16,-1-5-5-16,1 2-22 16,2-3 3-16,1-3-99 15,4-3-67-15</inkml:trace>
  <inkml:trace contextRef="#ctx0" brushRef="#br0" timeOffset="191816.438">28595 10146 628 0,'0'0'30'16,"0"0"-26"-16,0 0 27 0,-81 59 0 16,59-32-29-16,1 4 9 15,2 3-6-15,5 0 0 16,5 7 25-16,3 1-27 16,6 4 6-16,0 1-2 15,0-5-2-15,14-2 2 16,1-8-7-16,4-4 3 15,0-3-6-15,-1-9 3 16,1-5-10-16,0-5-17 16,-2-6-30-16,1 0 24 15,-1 0-39-15,-4-14-127 16</inkml:trace>
  <inkml:trace contextRef="#ctx0" brushRef="#br0" timeOffset="192105.269">28648 10302 479 0,'0'0'127'15,"0"0"-101"-15,0 0-23 16,0 0 22-16,0 0 0 15,0 0-23-15,94 23 7 0,-73-6 5 16,-1 2-7-16,-1 3 0 16,-1 0-7-16,-2 1 0 15,-4-1-3-15,0-2-15 16,-3-4-5-16,-3-5-16 16,0-5-60-16,-2-6-20 15,-1 0-173-15</inkml:trace>
  <inkml:trace contextRef="#ctx0" brushRef="#br0" timeOffset="192374.1155">28891 10271 429 0,'0'0'143'0,"0"0"-57"16,0 0-73-16,0 0 8 15,0 0-21-15,0 0 5 16,-62 23-5-16,43-6 0 16,-1 0 3-16,1 3 7 15,-4 1-9-15,3-1 2 16,1-3-3-16,2 0-7 16,5-3 0-16,2-2-19 15,3-5-27-15,6-2-39 16,1-2-71-16,0-3-73 15</inkml:trace>
  <inkml:trace contextRef="#ctx0" brushRef="#br0" timeOffset="192772.4113">29041 10129 499 0,'0'0'87'0,"0"0"-79"16,0 0 21-16,0 0-28 16,0 0-1-16,0 0 15 15,15 66-9-15,-11-35 22 16,1 4 2-16,0 3-8 15,0 5 20-15,-4 4-16 16,2 4-8-16,1 1 21 16,-1-2-37-16,1-7 11 15,-1-2 1-15,1-7-11 16,-2-5 17-16,-1-7-14 16,1-6-6-16,-2-6 4 15,1-3-3-15,1-4-1 16,1 2 0-16,0 0-62 15,3-4-32-15,0-1-27 0,0 0-125 16</inkml:trace>
  <inkml:trace contextRef="#ctx0" brushRef="#br0" timeOffset="196800.9901">29202 10193 496 0,'0'0'128'16,"0"0"-37"-16,0 0-26 16,0 0 7-16,0 0 1 15,0 0-39-15,0 0-16 16,0-24 8-16,0 23-11 15,0 1 20-15,0 0-14 16,0 0-20-16,0 0 5 16,7 0-5-16,8 3-1 15,3 8 4-15,6 2-3 16,4 2-2-16,4-1 0 0,-4 2-12 16,2-3 11-1,-3-1-12-15,-4-3-2 0,-3-2 11 16,-7 0-25-16,-4-3 16 15,-3-2-16-15,-3 1-19 16,0 1 1-16,-3-1-60 16,0 0-17-16,0-3-134 15</inkml:trace>
  <inkml:trace contextRef="#ctx0" brushRef="#br0" timeOffset="197283.4353">29522 10201 609 0,'0'0'50'0,"0"0"25"0,0 0 1 16,0 0-22-16,0 0-5 16,0 0-36-16,0-11-2 15,-2 11 8-15,-4 0-17 16,-3 0-2-16,-1 5 0 15,0 5 0-15,0 0-1 16,1 1 1-16,-1 3 0 16,2-1-4-16,3-1 1 15,2 0 1-15,0-4-8 16,2 1 0-16,-1 1 4 16,2 0 3-16,0 0 3 0,0 2-4 15,3-1 2 1,8 2 1-16,-2 1 1 0,1 1 0 15,1-1-1-15,-2 2 1 16,-1-2 0-16,0 3 13 16,-2 0-12-16,-1 0 5 15,-1 2 9-15,2 0-15 16,-6-2 20-16,0 2-20 16,0-4 4-16,0-1-4 15,0-2 1-15,0-2-2 16,0-4-19-16,0-2-37 15,0-2-1-15,0-2-60 16,0 0-14-16,1-9-63 0</inkml:trace>
  <inkml:trace contextRef="#ctx0" brushRef="#br0" timeOffset="197634.2374">29624 10004 701 0,'0'0'109'15,"0"0"-64"-15,0 0 24 16,0 0-50-16,0 0-3 0,0 0 34 16,33 83-46-16,-18-44 16 15,3 3-10-15,-1 3-8 16,-2 2 14-16,5 1-13 15,-4-1-2-15,2-2 4 16,-1-1-2-16,-1-1-4 16,-4-2 1-16,0-6 0 15,-5-4-6-15,-1-4 6 16,-3-1-1-16,-3-1-2 16,0 2-17-16,-3-2-1 15,-9-2-17-15,1-1-37 16,-3-1-46-16,2-4-39 15,0-5-216-15</inkml:trace>
  <inkml:trace contextRef="#ctx0" brushRef="#br0" timeOffset="198120.9553">30112 10310 648 0,'0'0'91'15,"0"0"-22"-15,0 0-8 16,0 0-24-16,0 0-36 15,0 0 2-15,0 0-3 16,80-39 0-16,-54 33 1 0,-2 1 8 16,-1 1-8-16,0 1-1 15,-4 1 0-15,0 2-14 16,-2 0-10-16,-5 0-14 16,-5 2-47-16,-4 13 11 15,-3 2-5-15,0 2-73 16,-9 1-177-16</inkml:trace>
  <inkml:trace contextRef="#ctx0" brushRef="#br0" timeOffset="198353.7889">30197 10449 617 0,'0'0'85'15,"0"0"-48"-15,0 0 9 16,0 0 6-16,0 0-44 16,0 0 2-16,38-24 4 15,-24 22-11-15,-1 2 2 16,-1 0-5-16,2 0-7 16,-2 0-33-16,-1 0-60 15,-3 7-77-15</inkml:trace>
  <inkml:trace contextRef="#ctx0" brushRef="#br0" timeOffset="199921.2782">30271 10353 401 0,'0'0'74'0,"0"0"-3"16,0 0 0-16,0 0-30 16,0 0 4-16,0 0 0 0,-15-13-9 15,11 12 19-15,-2-2-20 16,3 3 2-16,-1 0 12 15,0 0-32-15,3 0-10 16,-2 0-7-16,0 2-4 16,1 7-1-16,-1 2 5 15,3 0 0-15,0 4-3 16,0-1-1-16,3 1-3 16,10-1-5-16,4-2 8 15,4-2-2-15,5-3 6 16,1-6 0-16,-1-1-2 15,1 0 1-15,-2-5 1 16,-3-5 0-16,-2 0 0 0,-5 0 1 16,-6 2-1-1,-4-1 0-15,-5 2 15 0,0-2-6 16,0 0 12-16,-13-2-11 16,-3 5-7-16,-4-2 23 15,-3 3-13-15,-2 1-12 16,1 2 2-16,2 2-2 15,2 0-1-15,2 0 0 16,5 0 1-16,1 2-3 16,6 2 2-16,0 3 0 15,4-1-4-15,2 0-8 16,0 2 10-16,0 1-3 0,0-2-13 16,6 0 16-1,3-4 0-15,0 0 2 0,-3-1-3 16,-1-2-2-16,-4 0 4 15,1 0-2-15,-2 0 3 16,1 0 3-16,1 0-1 16,1-7 4-16,0-5-3 15,-3 1 3-15,0-1-6 16,0 1 0-16,0 2 2 16,-3 1-2-16,-2 3 2 15,-1 2 2-15,0 3 0 16,-1 0-4-16,-1 0 0 15,-2 6-17-15,2 6-16 16,0 6-19-16,5 0-65 16,3 1-18-16,0-3-133 0</inkml:trace>
  <inkml:trace contextRef="#ctx0" brushRef="#br0" timeOffset="201182.3553">30729 10331 168 0,'0'0'348'0,"0"0"-279"15,0 0-34-15,0 0 30 16,0 0-29-16,0 0-4 16,-6-12-12-16,6 12-6 0,0 0 11 15,0 0-17-15,0 7 1 16,9 13 26-16,6 6-17 16,2 7 3-16,3 6-19 15,3 6-1-15,-3 1 4 16,0 4-3-16,-1-3-2 15,-4-2 0-15,2-4 4 16,-7-3-6-16,0-6 2 16,-2-4 0-16,-3-5-2 15,-2-2 2-15,0-4 0 16,-2-6-1-16,-1-2-13 16,0-7 9-16,0 0-8 0,0-1 13 15,0-1-2 1,0 0 4-16,0-3 2 0,0-14-4 15,0-4 0 1,-4-4-1-16,-4-4 1 0,0-3 0 16,-2-6-6-16,1-5 4 15,2 1-13-15,-2 0 8 16,3 2-20-16,3 5 26 16,1 4 1-16,2 3 0 15,0 7-1-15,0 1 1 16,0 0 0-16,11 3 0 15,2 0 0-15,4 3-2 16,2-1 2-16,2 2 0 0,2 4-2 16,-1 3 4-16,-2 4-2 15,-3 2 0-15,-2 0 3 16,-3 0-3-16,-3 4 2 16,-3 6-1-16,-3 1 13 15,-3 3-12-15,0 2 7 16,0 0-1-16,0-3-4 15,-8 0-8-15,1-2-2 16,-1-4-25-16,4 0-24 16,-1-4-30-16,2-3-52 15,2 0-109-15</inkml:trace>
  <inkml:trace contextRef="#ctx0" brushRef="#br0" timeOffset="201510.164">31297 10112 585 0,'0'0'73'0,"0"0"-4"16,0 0 17-16,0 0-21 15,0 0-34-15,0 0-31 16,-47 23 8-16,35 3-7 15,1 6 1-15,1 7 2 16,6 1 8-16,2 2-10 16,2 4-2-16,0-5 0 0,5-3 1 15,8-4-7-15,0-9 6 16,2-1 0-16,-1-7-6 16,0-5-4-16,0-2-8 15,1-6-7-15,0-1-32 16,-1-3-56-16,-3 0-21 15,-2 0-151-15</inkml:trace>
  <inkml:trace contextRef="#ctx0" brushRef="#br0" timeOffset="201812.9929">31439 10291 620 0,'0'0'54'16,"0"0"14"-16,0 0-18 16,0 0-45-16,0 0-5 15,0 0-11-15,0 0 11 16,24 20 0-16,-14-9 0 15,1 3-5-15,1-2-13 16,-2 0-7-16,4-3-4 0,1-1-39 16,-2-5-5-16,2-3-74 15,-3 0-183-15</inkml:trace>
  <inkml:trace contextRef="#ctx0" brushRef="#br0" timeOffset="202261.2766">31664 10203 582 0,'0'0'42'0,"0"0"4"0,0 0 9 16,0 0-55-1,0 0-1-15,0 0-20 0,-34 24 14 16,22-7 1-16,0 2 5 15,0 0 1-15,1 1 0 16,1 0 5-16,3-4-6 16,2-1 1-16,2 1 0 15,2-2-6-15,1 0 4 16,0-1-1-16,0-3 1 16,4 2 0-16,4 0 2 15,0-3 1-15,-1 2 0 16,2-2 14-16,0 1-11 15,0 2 12-15,-1 0-6 16,2 3-6-16,-3 2 0 16,-1-5-4-16,1 2 0 0,-4-1 8 15,0-4-3-15,-3 0-3 16,2-4-1-16,-1 1 6 16,1-3-7-16,-1-2 0 15,-1 0-12-15,0-1-22 16,0 0-52-16,0-2-73 15,0-14-305-15</inkml:trace>
  <inkml:trace contextRef="#ctx0" brushRef="#br0" timeOffset="202584.1006">31739 10072 627 0,'0'0'8'0,"0"0"-2"15,0 0 15-15,52 75 2 16,-28-44-22-16,0 6 22 16,3 2-14-16,1 6 14 15,-4 3 17-15,3 3-33 16,-5 3-4-16,-7 1-3 15,-4-1 4-15,-5-3-7 16,0-6 3-16,-5-3 0 0,1-11 2 16,-2-5-2-16,0-9-14 15,0-7-16-15,0-3-47 16,-2-4-84-16,-4-3-345 16</inkml:trace>
  <inkml:trace contextRef="#ctx0" brushRef="#br0" timeOffset="202967.8713">32227 10383 614 0,'0'0'31'0,"0"0"1"16,0 0 25-16,0 0-15 15,0 0-38-15,80 0 0 16,-60 0 1-16,-4 0-2 16,1 0-3-16,-4 0 0 0,-1 0-29 15,-3 0-13-15,-2 0-15 16,-4 0-27-16,-3 0-40 16,0 0-135-16</inkml:trace>
  <inkml:trace contextRef="#ctx0" brushRef="#br0" timeOffset="203154.3406">32262 10483 445 0,'0'0'145'0,"0"0"-120"16,0 0 27 0,0 0 8-16,0 0-12 15,0 0-30-15,77 0-15 16,-56 0 1-16,-4 0-4 0,-2 0-25 15,0 1-39-15,-3 2-43 16,-3 2-74-16</inkml:trace>
  <inkml:trace contextRef="#ctx0" brushRef="#br0" timeOffset="203882.9239">30871 11392 655 0,'0'0'34'16,"0"0"-34"-16,0 0 7 15,0 0 36-15,40 80-19 16,-25-45-16-16,0 4-6 15,0 5 12-15,-3 5-7 16,1-3 16-16,-4-2-15 16,-1-5-2-16,-1-10 5 15,0-4-7-15,-1-8-4 0,-2-6 0 16,-1-6-8 0,-2 0 6-16,1-5-26 0,-1 0-35 15,1 0 11-15,-2 0-24 16,0-13-25-16,0-4-159 15</inkml:trace>
  <inkml:trace contextRef="#ctx0" brushRef="#br0" timeOffset="204236.5006">30840 11350 637 0,'0'0'51'0,"0"0"-23"16,0 0 21-1,95-54-8-15,-59 45-28 0,5 2-11 16,0 3 12-16,1 4-14 16,-4 0 1-16,-3 0-1 15,-7 7 0-15,-5 4-1 16,-6 5-6-16,-5 2 6 15,-4 1 1-15,-7 3 6 16,-1 2-3-16,0-2 14 16,-15-1-16-16,-3-1 15 15,-4-3-14-15,0-3 3 16,1-1-10-16,3-6-8 0,5-3-35 16,5-1-27-16,4-3-71 15,4 0-157-15</inkml:trace>
  <inkml:trace contextRef="#ctx0" brushRef="#br0" timeOffset="204566.3043">31462 11263 481 0,'0'0'215'16,"0"0"-139"-16,0 0-39 16,0 0-7-16,0 0-21 0,0 0-7 15,-57 101 14-15,44-60-9 16,3 5 4-16,3 0 14 16,3 0-22-16,4-4 18 15,0-2-21-15,7-3 4 16,7-6-9-16,3-5 5 15,1-6-15-15,3-5 6 16,3-8-38-16,0-4 3 16,1-3-43-16,-1 0-36 15,-5 0-16-15,-3-3-228 16</inkml:trace>
  <inkml:trace contextRef="#ctx0" brushRef="#br0" timeOffset="204903.1152">31672 11383 620 0,'0'0'134'16,"0"0"-132"-16,0 0 3 15,0 0 1-15,0 0 3 16,0 0-7-16,63 39 7 16,-41-22-8-16,2 0 25 0,1 2 8 15,0-4-20-15,-3 2 2 16,1-1-14 0,-2-3 1-16,-1-2-3 0,-1-4-14 15,-4-1 5-15,-3 1-38 16,-6-5-22-16,-3 0 5 15,-2-2-54-15,-1 0-59 16,0-3-119-16</inkml:trace>
  <inkml:trace contextRef="#ctx0" brushRef="#br0" timeOffset="205156.9668">31900 11341 372 0,'0'0'332'16,"0"0"-287"-16,0 0 33 15,0 0 8-15,-82 57-53 16,57-28-15-16,-3 5-11 16,-4 2-1-16,1 3-2 15,0 0-4-15,2 1 0 16,8-8-1-16,6-6-30 15,8-6-11-15,7-8-55 16,1-9-58-16,20-3-42 16</inkml:trace>
  <inkml:trace contextRef="#ctx0" brushRef="#br0" timeOffset="205424.8774">32170 11557 777 0,'0'0'93'0,"0"0"-50"16,0 0 16-16,0 0-27 16,0 0-11-16,0 0-20 15,18 72-1-15,-12-51 0 16,-2 1-2-16,-1 2-16 0,0-5-41 15,-1-2 2-15,1-5-13 16,0-2-8-16,1-6-30 16,4-4-176-16</inkml:trace>
  <inkml:trace contextRef="#ctx0" brushRef="#br0" timeOffset="205710.7432">32324 11407 635 0,'0'0'82'0,"0"0"-20"16,0 0 6-16,0 0-38 15,0 0-25-15,0 0 7 16,28 3 18-16,-11 9-21 15,-1 0 14-15,-1 1-18 16,3-2 0-16,-3 2-5 16,2-4-2-16,-3-3-5 15,4-2-52-15,-2-2-61 16,-1-2 21-16,1 0-27 16,-2 0-71-16</inkml:trace>
  <inkml:trace contextRef="#ctx0" brushRef="#br0" timeOffset="206190.0723">32600 11389 520 0,'0'0'110'0,"0"0"-22"16,0 0 4-16,0 0-48 15,0 0-12-15,0 0-10 16,0-1-15-16,-8 1 5 15,-5 10-12-15,1 3 1 16,-1 1-1-16,0 3-3 16,3-5 2-16,-2 2-6 0,6-2-12 15,0-6 17-15,2 1-10 16,4-3-1-16,-2-4 2 16,2 3-11-16,0-3 12 15,0 3-7-15,0-2 17 16,0 4 1-16,0 0 0 15,6 0 4-15,-1 2 15 16,1 0-14-16,0 0 9 16,1 4 4-16,0 2-5 15,-2-2 15-15,0 3-24 16,-1-5 27-16,-1 1-16 16,0 0-4-16,-2 2 33 15,1 0-17-15,-2-2-15 16,0 0 1-16,0-1-14 15,0-4 0-15,0-5-1 0,0 3-22 16,0-3-4-16,0 0-18 16,0 0-40-16,0 0-15 15,0-8-38-15,0-11-237 16</inkml:trace>
  <inkml:trace contextRef="#ctx0" brushRef="#br0" timeOffset="206572.4203">32756 11223 696 0,'0'0'22'16,"0"0"-17"-16,0 0 72 15,0 0-23-15,0 0-1 16,72 75-12-16,-54-48-14 16,2 3 17-16,-1 3-16 15,0-2-10-15,-4 3 11 16,-3-4-24-16,-6-4 8 0,0 1 8 16,-3-1-14-16,-2 2 25 15,-1 0-31 1,0-2 2-16,-4 1 2 0,-5-2 2 15,-2-5-10-15,-1-2 3 16,2-8-21-16,1 0 4 16,-3-7-56-16,0 0-44 15,-4-3-57-15,-4 0-55 16,-2 0-287-16</inkml:trace>
  <inkml:trace contextRef="#ctx0" brushRef="#br0" timeOffset="230228.5414">25415 2842 163 0,'0'0'84'0,"0"0"-20"0,0 0-4 16,0 0-7-16,0 0-25 15,0 0 6-15,0 0 27 16,0 0-31-16,-18-10-8 16,18 8 2-16,0 2-22 15,0-3-3-15,0 3 1 16,0 0-11-16,0-2 8 15,7 2-4-15,7-2 7 16,7 2 0-16,4-3 1 16,6 2-2-16,5-3 1 15,4-2-2-15,6 0 2 16,-2 2 1-16,0-1 0 16,-5 0-1-16,-3 1-2 15,-6-1 2-15,-8 4 0 0,-2-2 0 16,-10 1-4-1,-2 2 4-15,-4 0 0 16,-2 0 0-16,-2 0-1 0,0 0 1 16,0 0 0-16,0 0-16 15,0 0-16-15,0 0-5 16,0 0-5-16,0 0-12 16,0 0 3-16,0 0-70 15,0 0-122-15</inkml:trace>
  <inkml:trace contextRef="#ctx0" brushRef="#br0" timeOffset="231902.1365">25442 2685 205 0,'0'0'3'0,"0"0"18"15,0 0 12-15,0 0 22 16,0 0-48-16,0 0-1 16,-3-18-8-16,3 14 2 15,6 1 0-15,0 0 10 16,2 0-8-16,-2 3-2 16,0-1 0-16,0-1 0 15,-1-1 2-15,1 1-2 16,-3-1 1-16,0 1 8 15,-2 2-6-15,-1 0 13 16,0 0 8-16,0 0-2 16,0 0 10-16,0 0-27 0,0 0 6 15,0 0 22-15,-1 0-9 16,-4 0-7-16,-5 5-17 16,-2 9 3-16,-3 3 2 15,0 2 0-15,-1 4-3 16,1 1 7-16,-3 2-7 15,1-2 7-15,0-2-8 16,4-4 3-16,3-5 2 16,3-4-6-16,4-5 2 15,0 0 3-15,0-3-2 16,3-1 12-16,-3 0 10 16,1 0-2-16,-1 0-7 15,0-5-15-15,-1-2 5 0,3-3-6 16,1 3-3-16,0-3-8 15,0 4 7-15,1-3-18 16,12-1 19-16,2 3-4 16,5-4-2-16,-3 1-3 15,0 2 8-15,-1 1 2 16,1-1 2-16,-1 1 0 16,-2 0 2-16,-1-1 0 15,-4 2-1-15,-5 1 12 16,2-2-7-16,2-1 3 15,-4 1 0-15,1-2 1 16,-2 4 18-16,-2 0-15 0,1 0 7 16,-2 2 13-16,0 1-16 15,0 0 4-15,0 2-8 16,0 0-6-16,0 0 9 16,0 0-16-16,0 0 0 15,0 0-2-15,0 0-12 16,0 0 6-16,0 0-11 15,0 12 10-15,3 5 2 16,0 5 14-16,0 4-7 16,0 3 0-16,1 0 5 15,-1 0-5-15,-3 1 0 16,1-4 0-16,-1-1-2 0,0-4 4 16,2-4-2-1,-1-5 0-15,-1-6 3 0,0-2-4 16,0-2 1-16,0 0 0 15,0-1-1-15,0-1 1 16,0 0 0-16,0 0 6 16,0 0 1-16,0 0-7 15,0 0 0-15,0 0 2 16,0 0 10-16,0 0-12 16,0 0 9-16,0-5-6 15,0-3 4-15,-6-1-10 16,-2 2 3-16,3-3 0 15,-2 2 0-15,-2 3 0 16,-2-2-1-16,-1 1-1 16,2 3-11-16,-3-2 8 0,3 2 5 15,0 0 0-15,4 1 8 16,-1-1-6-16,1 2-2 16,0-3 0-16,-1 0 8 15,2 1-8-15,0 1 0 16,4 0 1-16,-1 0-1 15,2 2 0-15,0-1 0 16,0 1 0-16,0 0-7 16,0 0 4-16,0-1 0 15,0-2 3-15,0-4-9 16,5-2 9-16,7-3-10 16,3-4 3-16,-3 3 6 0,3 0 1 15,-2 3 0 1,-1 4 0-16,-2 0-1 0,-4 1 1 15,-1 5 0-15,-2-2-1 16,-2 2 1-16,-1 0-2 16,0 0 2-16,0 0-6 15,0 0-1-15,0 0-2 16,0 0 9-16,-13 12-8 16,-1 3 15-16,0 0-12 15,1-1 5-15,2-1 0 16,3-3 3-16,5-3-3 15,2-5 0-15,1-2-1 16,0 0-31-16,0 0 24 0,0 0-12 16,1 0 20-16,14 0 5 15,2-13-4-15,2-2-1 16,-3-2 0-16,1 1 4 16,-5 3-4-16,-5 6 0 15,-3 2 0-15,-2 5-3 16,-2 0 3-16,0 2-47 15,0 27-67-15,0 13 70 16,-6 8-148-16</inkml:trace>
  <inkml:trace contextRef="#ctx0" brushRef="#br0" timeOffset="233470.1872">29214 12746 473 0,'0'0'67'16,"0"0"-37"-16,0 0 31 15,0 0-10-15,0 0-17 16,0 0-14-16,0-20-15 15,0 20-5-15,0 0 5 16,0 0-4-16,0 0 15 0,0 5-16 16,0 12 0-16,0 4 15 15,0 4-13-15,0-1-2 16,4 0 0-16,-3 1 3 16,4-1-5-16,-2-7 4 15,2 0-2-15,-4-1 0 16,1-4-4-16,-2 0 4 15,0-2-1-15,0-1-13 16,0-1 10-16,0 0-2 16,0-4-7-16,0 1 6 15,0 0-34-15,0-5 1 16,0 0-10-16,0 0 2 0,0-5-12 16,0-11-209-16</inkml:trace>
  <inkml:trace contextRef="#ctx0" brushRef="#br0" timeOffset="234609.0732">29188 12709 389 0,'0'0'51'0,"0"0"15"15,0 0 20-15,0 0-44 16,0 0-20-16,0 0-22 15,-2-12 4-15,2 12-6 16,0 0 3-16,2 0-1 16,7 1 8-16,3 10-2 0,2 1-1 15,2 0-5-15,2 3 7 16,2-3-4-16,3 0-2 16,1 3 2-16,1-2-3 15,1 1 3-15,-2 0-3 16,0-1 0-16,-1 0 1 15,-3-1-2-15,-7 0 1 16,0-1 0-16,-2-3 0 16,-2 3 1-16,-1-3-1 15,-3 1 0-15,0-3 0 16,-2 0 0-16,0-2 0 16,0-1 0-16,-3 0 1 15,0-2 1-15,1 2-2 16,-1-3 0-16,0 2 0 0,0-2 0 15,0 1 1-15,0-1-1 16,0 0 7-16,0 0 0 16,0 0-3-16,0 0 1 15,0 0-4-15,-10 0 20 16,-8 4-21-16,0 2 0 16,-7 1 1-16,-1 0 0 15,-3 1-2-15,0 1-3 16,6-2 4-16,1-2 3 15,5 0-3-15,4-1 0 16,5-3 10-16,3-1-5 0,4 0 4 16,-1 0-5-1,2 0 3-15,0 0-8 0,0-5 1 16,0-5 0-16,0-2-1 16,0-2 3-16,3-1-4 15,2-1 2-15,3-1 0 16,-1-1 1-16,-3 1-1 15,-1 3 0-15,-1 2 1 16,-1 4 10-16,-1 6-5 16,0 0 19-16,0 2-10 15,0 0 12-15,0 0-23 16,0 0-1-16,0 0-2 0,0 0 5 16,-3 0-6-16,-7 0 0 15,-2 2 2-15,0 5-4 16,4 1 2-16,-2 1 0 15,2-1-1-15,2-3-2 16,3 1 2-16,0-5-7 16,3 1-18-16,0-2 8 15,0 0-11-15,0 0 21 16,0 0-3-16,0 0 17 16,6 0-6-16,8-9 0 15,2-4 4-15,-2 1 1 16,-1 0-5-16,-4 2 0 15,-3 4 3-15,-1 3 1 16,-2 2-4-16,-3 1 9 16,0 0 6-16,0-2 21 0,0 2-22 15,-5-1-6-15,-5 1-7 16,-3 0 3-16,-1 0-8 16,0 3 3-16,0 5 1 15,0 5-4-15,1 0 5 16,-1 0-1-16,5 1 0 15,2-4-2-15,2-4 0 16,5-3-17-16,0 0-29 16,0-1 24-16,0-2 1 15,0 0 5-15,2 0 18 16,5 0-20-16,2 0 4 16,-4 0-12-16,-1 0-24 15,-4 0-91-15,0-2-108 0</inkml:trace>
  <inkml:trace contextRef="#ctx0" brushRef="#br0" timeOffset="235058.6559">28921 12939 447 0,'0'0'47'0,"0"0"25"0,0 0-29 16,0 0-14-1,0 0-11-15,0 0-4 0,-3 0 8 16,3 0 9-16,0 0 4 16,0 0 17-16,0 0-35 15,6 0-7-15,2-2 14 16,1-1-23-16,4 2 3 15,-1 1-4-15,4-2 0 16,3 2-1-16,0 0 2 16,5 0-1-16,1 0 0 15,-1-1 4-15,1-1-5 16,-4 2 1-16,-2-3 0 0,-2 0-1 16,-4 3 1-1,-1-4 0-15,-3 3 0 0,-3 0-2 16,-2 1 0-16,-2 0-3 15,0 0-18-15,-2 0 9 16,0 0-22-16,0 0-9 16,0-2-8-16,0-1-28 15,-2-3-118-15</inkml:trace>
  <inkml:trace contextRef="#ctx0" brushRef="#br0" timeOffset="235385.4706">29042 12837 423 0,'0'0'32'0,"0"0"-32"16,0 0 11-16,0 0 31 15,87-19-39-15,-65 19 7 16,-1 0-6-16,-2 0-4 15,-2 4 9-15,-2 4-8 16,-5 3 8-16,-1 0 6 16,-4 1-7-16,-3 0 13 15,-2 3 11-15,0-1-20 16,-2 3 18-16,-10-2-20 16,-4-1-1-16,-3 0 2 15,2-3-9-15,-2-3-4 16,2 1-35-16,-3-5-110 0,-4-1-164 15</inkml:trace>
  <inkml:trace contextRef="#ctx0" brushRef="#br0" timeOffset="241012.2778">23818 14033 293 0,'0'0'76'0,"0"0"-8"16,0 0-12-16,0 0-30 16,0 0-9-16,0 0 1 15,0 0-5-15,4-12 9 16,-4 12 0-16,0 0-4 15,0 0 8-15,0 0-10 16,0 0 0-16,0 0-6 0,0 0-7 16,0 0-6-16,0 0 0 15,3 0-6-15,4 13 9 16,2 7 0-16,3 5 11 16,-2 1-11-16,0 3 4 15,0 3-1-15,-3 2-3 16,1-2 3-16,-4 1 0 15,2-6-3-15,-3-1 0 16,-1-6 0-16,1-6 6 16,-2-5-7-16,1-6 1 15,-2 0 0-15,0 1-2 16,0-3 6-16,0 1-4 16,0-1 0-16,0 0 2 0,0 0-8 15,0 2 3 1,0 0-43-16,0 2-4 0,0-5-97 15,0 0-97-15</inkml:trace>
  <inkml:trace contextRef="#ctx0" brushRef="#br0" timeOffset="241385.0684">23841 14057 273 0,'0'0'134'0,"0"0"-78"16,0 0-14-16,0 0-5 15,0 0-25-15,0 0-7 16,-24-3-5-16,14 18 0 15,-1 2 0-15,-2 2 6 16,-2 2-6-16,1 2 9 16,0 1-2-16,-2 1 19 15,2-1-26-15,0-3 7 16,4-6-6-16,6-4 1 16,2-8-4-16,2 0-5 15,0-3-36-15,0 0 2 16,15-3 28-16,1-11-58 15,2-3-77-15</inkml:trace>
  <inkml:trace contextRef="#ctx0" brushRef="#br0" timeOffset="241692.4449">23886 14120 235 0,'0'0'96'15,"0"0"-67"-15,0 0 52 0,0 0-49 16,0 0 17-16,0 0-13 16,83 34-18-16,-66-17 20 15,-3 0-23-15,0 0 11 16,-3 2 3-16,-1-4-26 15,-1-1 12-15,-1-2-10 16,-4-5-4-16,2 0-2 16,-3-4-10-16,0-1-47 15,-3-2-92-15,0 0-271 16</inkml:trace>
  <inkml:trace contextRef="#ctx0" brushRef="#br0" timeOffset="244306.2741">23155 14398 365 0,'0'0'56'0,"0"0"59"16,0 0-42-16,0 0-40 15,0 0 6-15,0 0-20 16,0 0 5-16,-18-44-2 16,18 42 7-16,0 2 7 15,0 0-34-15,0 0-2 16,0 12-1-16,0 13 1 15,0 6 0-15,6 6 0 0,6 1 0 16,-3 4 2 0,2-3-2-16,-1 1 0 0,-4-2 2 15,1-3-1-15,-2-4-1 16,0-4 0-16,-2-4 0 16,0-6 1-16,-1-7-1 15,-2 0 0-15,0-6 2 16,0 0 0-16,0-3-3 15,0-1 1-15,0 0-15 16,0 0-2-16,0 0-25 16,0 0-25-16,0 0-9 15,0 0-68-15</inkml:trace>
  <inkml:trace contextRef="#ctx0" brushRef="#br0" timeOffset="244682.0652">23070 14523 481 0,'0'0'33'0,"0"0"-21"16,0 0 14-16,0 0-3 15,0 0-10-15,103-81-1 16,-72 72-11-16,1 4-1 0,-4 5 0 16,-3 0-5-16,-1 3 5 15,-6 13 3-15,-3 1-2 16,-6 2 8 0,-6 0-5-16,0 1 0 0,-3-2 14 15,0 0-12-15,-3 0 11 16,-6-1-12-16,-2-1-4 15,0-2 2-15,2-3-3 16,-1-2-2-16,3-2-28 16,0-3-30-16,2-4-87 15,2 0-176-15</inkml:trace>
  <inkml:trace contextRef="#ctx0" brushRef="#br0" timeOffset="245078.9731">23620 14434 156 0,'0'0'188'15,"0"0"-105"-15,0 0-23 16,0 0-26-16,0 0-33 16,0 0-1-16,-29 42 6 0,16-16 18 15,0-2 19-15,1 7-2 16,1 1-7-16,1 0 0 16,6 4-8-16,4-2 4 15,0 0-17-15,0-2-11 16,1-3 11-16,8-6-8 15,3-2 0-15,-1-2-3 16,-2-6-1-16,1-3-2 16,-1-2-1-16,-1-2-23 15,2-2-24-15,-1-3-29 16,-3-1-90-16,-6 0-223 16</inkml:trace>
  <inkml:trace contextRef="#ctx0" brushRef="#br0" timeOffset="246472.2591">23840 14550 371 0,'0'0'61'15,"0"0"9"-15,0 0-4 16,0 0-42-16,0 0-23 16,0 0-2-16,-3-2 2 15,3 2 3-15,6 2 30 16,1 3-8-16,0 2 7 16,1 1-7-16,0 4-13 15,2-1 6-15,-1 4-6 16,-2-2-10-16,3 2 8 15,-2 0-10-15,0 1-1 0,-2-1 0 16,-2-4 4 0,2 0-6-16,-2-4 2 0,-1-3-3 15,2-1 1-15,-2-2-30 16,2 0-27-16,-1-1-26 16,0 0-95-16,-4 0-132 15</inkml:trace>
  <inkml:trace contextRef="#ctx0" brushRef="#br0" timeOffset="246972.9732">24108 14516 501 0,'0'0'18'15,"0"0"28"-15,0 0-21 0,0 0-16 16,0 0 1-16,0 0-10 16,-89 54 0-16,78-42 1 15,0-3 2-15,0-1-3 16,3-3 0-16,2 0 3 16,2-1-3-16,1-2 0 15,2-1 0-15,-1-1 2 16,2 0 0-16,0 2-2 15,0-2 0-15,0 0 4 16,0 5-1-16,0 1 8 0,0 3-4 16,2 3 12-1,3 2-18-15,0 4 7 0,-1-1 4 16,1 6-10-16,-2 1 12 16,0 3-6-16,-3-3 6 15,1 4 12-15,1-4-22 16,-2-1 3-16,1-3-6 15,-1-3 5-15,0-4-1 16,0-6-5-16,0 0 0 16,0-4 0-16,2-1 0 15,0-1-1-15,-2-1-3 16,2 0-31-16,1 0-13 16,-2 0-48-16,-1 0-89 15</inkml:trace>
  <inkml:trace contextRef="#ctx0" brushRef="#br0" timeOffset="247822.0809">24262 14938 30 0,'0'0'445'16,"0"0"-337"-16,0 0-20 16,0 0-44-16,0 0-17 15,0 0-15-15,-15-63-9 16,21 46 11-16,1 0 1 16,1 6-10-16,-3 3-2 15,0 2-3-15,-4 2 0 16,1 3-1-16,0-1 1 15,1 2-9-15,0 0 6 16,3 0-3-16,1 2 6 0,3 11 0 16,4 2 2-1,2 7 5-15,1 3-7 0,1 2 1 16,-2 5 0 0,-1 5-1-16,-5-2 0 0,-1-1 0 15,-3 1 1-15,-4-5 0 16,-2-3 0-16,0-5-1 15,0 0 7-15,0-2-1 16,-8-3-7-16,-4-3 1 16,-1-2-8-16,-2-7 3 15,0-2 3-15,-1-3 2 16,2 0-3-16,1-1 1 16,2-11-1-16,2-1-7 15,3-3 6-15,1 1 0 16,3-2 4-16,2 3-3 0,0-3 0 15,0 1-2-15,6 2 4 16,4-2-13-16,2 2-11 16,2 1 10-16,-2 3-16 15,1 1-21-15,-2-1-43 16,-1 3-65-16</inkml:trace>
  <inkml:trace contextRef="#ctx0" brushRef="#br0" timeOffset="248053.6305">24328 14665 684 0,'0'0'37'15,"0"0"-12"-15,0 0-25 16,0 0-37-16,0 0-43 16,0 0 14-16,35-3-116 15</inkml:trace>
  <inkml:trace contextRef="#ctx0" brushRef="#br0" timeOffset="248963.1071">24651 14389 230 0,'0'0'17'16,"0"0"53"-16,6 80-22 15,-1-44-13-15,2 2 18 16,2 2-21-16,-2 3 18 16,2 1 9-16,0 3-28 15,-4-3 16-15,-1-1-5 0,-4-1 2 16,0-1 4-16,0-2-6 15,0 0-11-15,0-7 3 16,0-2-28-16,0-6-4 16,0-4-2-16,0-4-5 15,0-2-5-15,0-3-50 16,2-5-34-16,4-4-40 16,-3-2-126-16</inkml:trace>
  <inkml:trace contextRef="#ctx0" brushRef="#br0" timeOffset="249339.8935">24970 14584 549 0,'0'0'58'0,"0"0"-41"15,0 0-12-15,0 0 31 16,0 0-11-16,40 83-3 16,-19-55-9-16,-1-1 4 15,4 0-9-15,-1-2 18 16,1-2-22-16,-3-3 11 0,0-1-6 15,-3-5-3-15,-6-3 2 16,-1-2-8-16,-3-2 2 16,0-1 2-16,-4 1-4 15,2-1-8-15,-1 0-17 16,-2-1-45-16,-2-4-26 16,-1-1-99-16</inkml:trace>
  <inkml:trace contextRef="#ctx0" brushRef="#br0" timeOffset="249619.342">25197 14632 512 0,'0'0'47'15,"0"0"-7"-15,0 0 11 16,-61 73-27-16,47-48 2 16,-1 2-24-16,2-1-1 15,1-1-1-15,2 0 3 16,-1 0-5-16,2 0 2 16,3-4-12-16,3-3-7 15,3-1-52-15,0-4-42 16,0-6-80-16</inkml:trace>
  <inkml:trace contextRef="#ctx0" brushRef="#br0" timeOffset="250111.0618">25458 14812 308 0,'0'0'139'16,"0"0"-45"-16,0 0-21 16,0 0-45-16,0 0-15 0,0 0-6 15,7 9-5 1,1 6 33-16,1 4-2 0,3 5-4 15,1-1-3-15,3 3-21 16,0 1 8-16,3 1-1 16,0-6-8-16,-4-2 2 15,0-8-6-15,-1-7 4 16,-4-3-7-16,5-2 3 16,-3 0-15-16,1-15-27 15,1-10-44-15,-5-7-88 16</inkml:trace>
  <inkml:trace contextRef="#ctx0" brushRef="#br0" timeOffset="250286.9609">25547 14618 615 0,'0'0'94'0,"0"0"7"15,0 0-99-15,0 0-2 16,0 0-97-16,0 0-157 16</inkml:trace>
  <inkml:trace contextRef="#ctx0" brushRef="#br0" timeOffset="250696.2606">25835 14345 323 0,'0'0'60'0,"0"0"25"15,68 96-18-15,-45-58-29 0,1 2 5 16,1-1-17-16,-3 4-13 16,-2 1 7-1,-2-1 21-15,-6 1-16 0,-6-2 38 16,-3-2-22-16,-3 1 8 15,0 4 0-15,-1 0-24 16,-13 0 10-16,1-4-28 16,1-6-7-16,3-10-9 15,4-7-83-15,4-9-71 16,1-7-59-16</inkml:trace>
  <inkml:trace contextRef="#ctx0" brushRef="#br0" timeOffset="251573.4081">26405 14638 572 0,'0'0'107'15,"0"0"-13"-15,0 0-22 16,0 0-48-16,0 0-15 16,0 0-9-16,0 0-17 15,0 0 12-15,0 0-13 16,0 0 18-16,8 0 2 16,1 0 2-16,-1 2-4 0,-3 0 0 15,-1-2 1 1,-2 0-1-16,-1 0 11 0,-1 0 11 15,0 0 10-15,0 0-22 16,0 0 3-16,0 0-13 16,0 0-6-16,0 0-11 15,0 0-49-15,0 0-85 16,0 3-142-16</inkml:trace>
  <inkml:trace contextRef="#ctx0" brushRef="#br0" timeOffset="252158.072">26748 14394 433 0,'0'0'87'0,"0"0"-8"15,0 0-43-15,0 0-12 16,0 0-14-16,0 0 2 15,24 54 15-15,-5-26-11 16,1 5-13-16,-2 6 20 16,0 4-11-16,-1 3 12 15,-3-1-7-15,-1 0-7 16,-2-4 1-16,-5-2-8 16,1-7-2-16,-2-7 9 15,-4-3-10-15,2-11 2 0,-1-4-2 16,-2-3-3-16,1-1-32 15,-1-2-38-15,0-1 7 16,0 0-36-16,-4 0-87 16</inkml:trace>
  <inkml:trace contextRef="#ctx0" brushRef="#br0" timeOffset="252556.4293">26706 14428 478 0,'0'0'66'15,"0"0"-3"-15,0 0-36 16,63-81 20-16,-39 67-36 15,1 1-8-15,5 6-1 16,3 4-2-16,0 3 0 16,-4 0-1-16,0 10 8 15,-5 5-3-15,-3 5 6 0,-4 0-10 16,-3-1 17-16,-2 1-10 16,-2-3 2-16,-5-1 6 15,-2-4-11-15,-3 1 6 16,0-2 0-16,0 1-6 15,-12 0 11-15,-5 1-13 16,-3 0-2-16,-1-3-18 16,-6 2-48-16,0-2-16 15,0-5-122-15</inkml:trace>
  <inkml:trace contextRef="#ctx0" brushRef="#br0" timeOffset="253381.9628">27521 14305 500 0,'0'0'67'0,"0"0"-18"16,0 0-5-1,0 0-19-15,0 0-22 0,0 0 10 16,-56 20-11 0,40 5-4-16,1 4 4 0,-1 8 1 15,1 5 36-15,2 5 14 16,7 2-25-16,3 1-9 15,3 3-17-15,0-3 4 16,6-7-6-16,10-2 2 16,0-6 0-16,4-6-2 15,0-1 0-15,-3-6 2 16,1-4-1-16,-5-2-2 16,-1-5-5-16,-4-2-23 15,-2-3 5-15,-2 0-50 16,-2-4-1-16,-2-2-100 15,0 0-194-15</inkml:trace>
  <inkml:trace contextRef="#ctx0" brushRef="#br0" timeOffset="253742.3195">27610 14541 625 0,'0'0'35'0,"0"0"-35"0,0 0 0 16,0 0 11-16,0 0-2 15,0 0-1-15,82 74-8 16,-56-52 6-16,-3 3-7 15,4-5 1-15,0 0 0 16,-3-3 7-16,3-3-5 16,-3-3 3-16,-3-1 0 15,-6-6-2-15,-2-1-3 16,-6-1 0-16,-2-1-1 16,0-1-1-16,-2 2-40 0,-2-2-59 15,-1 0-34 1,0 0-138-16</inkml:trace>
  <inkml:trace contextRef="#ctx0" brushRef="#br0" timeOffset="254069.1425">27891 14439 294 0,'0'0'280'0,"0"0"-255"15,0 0-2-15,0 0 4 0,0 0-10 16,-87 53-2-16,66-31-11 16,3 4 4-16,-1 2 15 15,-2 0-5-15,3 2 6 16,0-2 4-16,5 0-11 15,1-3 2-15,5-5-17 16,2-3-4-16,5-1-20 16,0-5-40-16,0-2-13 15,11-6-79-15,2-3-119 16</inkml:trace>
  <inkml:trace contextRef="#ctx0" brushRef="#br0" timeOffset="254554.4821">28252 14696 524 0,'0'0'122'15,"0"0"-23"-15,0 0-20 16,0 0-40-16,0 0-33 15,0 0-4-15,0-1-2 16,0 13 0-16,0 3-1 16,0-3 1-16,0 3 0 15,1-3 4-15,4-2 0 16,-1 2-4-16,1-1 0 16,1-5 2-16,-1-1-3 15,0-2 1-15,-2-2 0 16,-2-1-4-16,1 0 4 0,-1 0-3 15,1 0-3-15,2 0-22 16,1-1-2-16,0-10-62 16,-3 0-42-16,-2-4-171 15</inkml:trace>
  <inkml:trace contextRef="#ctx0" brushRef="#br0" timeOffset="255193.1195">28430 14180 350 0,'0'0'105'16,"0"0"-12"-16,0 0-24 15,0 0-9-15,99 54-18 16,-68-28-7-16,1 6 13 16,-1 6-13-16,0 3-2 0,-1 4 0 15,0 5-25 1,-5 1 23-16,-3 0-16 16,-5-1 2-16,-6 0 16 15,-4-3-28-15,-6-4 14 0,-1-4 6 16,0-4-21-16,-5-4 25 15,-7-6-20-15,0-2-9 16,-2-4 0-16,-1-4-11 16,-1-1-29-16,-2-7-45 15,-1-6-92-15,-5-1-45 16</inkml:trace>
  <inkml:trace contextRef="#ctx0" brushRef="#br0" timeOffset="256518.4828">28314 14650 385 0,'0'0'51'16,"0"0"24"-16,0 0-24 15,0 0-18-15,0 0-17 16,0 0-7-16,-4 63 6 16,2-50 12-16,0 1-3 15,0 0 12-15,2 0-16 0,0 4-7 16,0-2 4-16,0 3-14 15,0-3 16-15,0 1-7 16,0-2-6-16,4-2 4 16,1-5-4-16,1-2-6 15,0-3 7-15,0-3-7 16,2 0 37-16,2 0-10 16,-1 0-8-16,2-11 0 15,-2 2-19-15,0-1 0 16,-2-1-20-16,-4-1-45 15,1-2-45-15,-4-4-96 16</inkml:trace>
  <inkml:trace contextRef="#ctx0" brushRef="#br0" timeOffset="256970.2239">28244 14362 470 0,'0'0'66'0,"0"0"29"15,0 0-47 1,0 0 0-16,0 0-12 0,0 0-30 15,-15-5-4-15,12 5 0 16,0 0 5-16,0 0-6 16,0 2 16-1,-1 3 5-15,4-2 13 0,0 1-24 16,0 1-8-16,0-2-3 16,0 0-3-16,0-1 0 15,0-2 1-15,0 0 2 16,0 0 3-16,2 0 15 15,-2 0 9-15,0 0 14 16,0 0-18-16,0 0-5 16,0-1-16-16,0 0 3 15,0 1-10-15,0 0-1 0,0 0-20 16,0 0-27-16,-3 0-76 16,-7 0-75-16</inkml:trace>
  <inkml:trace contextRef="#ctx0" brushRef="#br0" timeOffset="258873.2595">22806 13834 351 0,'0'0'76'16,"0"0"46"-16,0 0-32 15,0 0-20-15,0 0-6 16,0 0 0-16,0 0-7 16,-21-24-23-16,21 24 1 0,0 0-17 15,0 0-16 1,0 0-4-16,0 12-8 0,0 12 10 16,7 4-1-16,9 2 5 15,1-1-6-15,4-1 2 16,2-2 0-16,-1-5 0 15,2-8 0-15,-1-4 0 16,2-7-2-16,2-2-5 16,1 0 5-16,3-11-1 15,2-6 1-15,2 0-4 16,-2-3 12-16,0-1-6 16,-3 0 0-16,-2 0 0 15,-3 3 0-15,-3 6 0 16,-2 4-2-16,-4 6 1 0,0 2 1 15,-1 0 0 1,3 2-3-16,1 12 5 0,-1 2-2 16,3 0 0-16,0-1 0 15,-3 1-2-15,-1-4 2 16,-3 1 0-16,-2 0-1 16,-5-2-12-16,-2-2 6 15,-2 1-7-15,-3-2-2 16,0 1 11-16,0-3-8 15,0 0 3-15,0-3 5 16,-6-3-14-16,1 0 17 16,1 0-9-16,-2-11-21 15,5-3 18-15,1-3-17 0,0 0 3 16,3 0 26-16,8 0-6 16,4 0 8-16,5 1 0 15,0 1 6-15,3 1-6 16,-1 2 4-16,2 4-2 15,0 3 11-15,0 1-13 16,0 4 9-16,0 0-2 16,-2 0-6-16,-2 0 15 15,-1 9 0-15,-3 1-13 16,1 0 9-16,-1 2-11 16,1-4 10-16,2 0 0 15,3 0-7-15,-1-3 7 16,3 2-11-16,1-2 4 15,0 1-3-15,2-3 3 0,-1 2-4 16,2-2 0-16,1-1 1 16,-1 0 4-16,-1 3-2 15,-2-4-2-15,-1 1-1 16,0-2 1-16,-5 0-1 16,2 0 5-16,-4 0-4 15,0-5 23-15,1-2 2 16,-3-1-6-16,3-1 4 15,-1-3-16-15,-1-1-1 16,-4 1 3-16,0-1 7 16,-5 0 18-16,-4 1-8 15,-1 0-6-15,-2 0 1 16,0 3-20-16,0 1-1 0,0 2-1 16,0 2-30-1,-3 2-1-15,-3 2-32 0,-6 0-90 16,-2 0-110-16</inkml:trace>
  <inkml:trace contextRef="#ctx0" brushRef="#br0" timeOffset="274457.4731">28231 14137 176 0,'0'0'30'0,"0"0"56"15,0 0-15-15,0 0-12 16,0 0-40-16,0 0 12 16,0 0-18-16,0 0-2 15,-42-58 28-15,32 53-12 16,1-2 5-16,-2 2 3 0,1 0-16 15,1-1 8-15,0 1 4 16,0 1-13-16,-2-1 0 16,4 1-15-16,-5 1 7 15,3-1-3-15,-1-1-2 16,-2 3-7-16,-2-1 2 16,0 1 0-16,-2-3 0 15,0 0 0-15,0 1 0 16,-2-2 0-16,1-1 7 15,-2 0-10-15,2-1 3 16,-2 0 0-16,0 2 3 16,-1-2-3-16,-2 1 0 15,-2 0-4-15,0 0 12 16,3 0-11-16,-1-1 3 16,1 3 0-16,5-2 3 15,-2 1-3-15,3 4 1 0,2 0 1 16,-1 1 4-16,-2-1-7 15,-1-1 1-15,-1 0 0 16,2 3 1-16,1-3 0 16,0 3-1-16,-4 0 3 15,-1 0-1-15,-2 0-4 16,-5 0 1-16,-3 0 1 16,-4 6 0-16,-3 4 0 15,-2 2 0-15,2 1 8 16,4-3-8-16,3 0-2 15,6 0 1-15,0 0 1 0,1 0 3 16,0 0-1 0,1 0-2-16,1-3 10 0,4 1-8 15,3-2 13-15,0 0-11 16,1-3 1-16,1 4 21 16,-2-2-16-16,4 2-10 15,-2 3 0-15,0-3 0 16,3 2-1-16,0-1 1 15,0-1 0-15,0 2-4 16,0 1 4-16,-3 0 0 16,2 0-1-16,-2 2 5 15,-1-1-4-15,0 2 0 16,3 1 0-16,-2 0-4 16,2 0 4-16,-1 0 0 15,1 3-1-15,1 0 3 0,0 0-3 16,-1-1 1-16,3-1 0 15,0 1-2-15,1-1 2 16,0 1 0-16,2 1 0 16,2-1 2-16,2 1-2 15,0 0 0-15,0-3 0 16,0 3 10-16,0 2-9 16,0-2 4-16,3 1 9 15,2 1-7-15,0 1-3 16,1-1-4-16,0 0 2 15,1 3 4-15,0-1-4 16,2 2-1-16,-2-1 0 0,1 2 6 16,2-4-9-16,1 0 2 15,-2-1 0-15,-2 1 2 16,3-1-2-16,-2 1 0 16,1-1 2-16,1-1 4 15,-2 0-7-15,-1 2 1 16,5-1 0-16,-3 0 0 15,2 4 0-15,0-1 0 16,0-1 0-16,1 1 4 16,1-3-6-16,1 1 2 15,-1-3 0-15,-2-4-4 16,-1 1 4-16,2-3 0 16,0 1-2-16,1-1 5 15,1 0-3-15,-1 3 0 0,2-2 2 16,0 1-3-16,0-1 1 15,-1 1 0-15,0-2-1 16,-2-2 4-16,0 2-3 16,-1 1 0-16,-1-3 0 15,2 3 0-15,-2-3 0 16,1 4 0-16,-1-4 0 16,1 5 5-16,-2-1-7 15,-1-1 2-15,0-1 0 16,0 1 0-16,-1-1 0 15,2-1 0-15,-2-2 0 16,1 2 1-16,2-2-1 0,1-1 0 16,-2-2-1-16,2 1-5 15,3-1 9 1,1 0-3-16,0 0 3 0,3-2-1 16,0 1-3-16,1 3 1 15,3-3 0-15,-2 2 1 16,2 1 0-16,-1-5-1 15,0 2 0-15,3 2 1 16,1-2-3-16,2 0 2 16,-2-1 0-16,-2-3-1 15,1 6 3-15,-2-5-2 16,0 2 0-16,-4 0-3 16,0-3 3-16,-1 0-1 0,-3 0 1 15,2 1-4-15,-2 1 5 16,3-2-1-16,2 0 0 15,2 0 4-15,-1 0-7 16,0 0 3-16,1 0 0 16,0 0 6-16,5-5-6 15,0 0 2-15,1-1-2 16,3 3 2-16,0-1-2 16,0 0 0-16,-1 1 2 15,0 0-2-15,-1 0 0 16,-1 2 0-16,-2-1 0 15,-4-1 0-15,0 0 0 16,1-2 0-16,-2 0 1 0,2-2 0 16,-1 1 0-16,-1 0 3 15,-3 0-4-15,1 1 0 16,0 2 0-16,0-1 0 16,0 0-1-16,0 0-2 15,1-2 3-15,-2 0 0 16,0-2 0-16,-1 2 2 15,1 1-3-15,2-3 1 16,-2 1 0-16,1 0-2 16,-3 0 2-16,3 1-1 15,-5-3-7-15,4 2 11 16,-2 0-3-16,-1-2 0 16,-1 1-2-16,-3 0-2 0,3 1 5 15,-2-3-1-15,2 3 2 16,-1-4 5-16,2 0-7 15,-1 0 0-15,-1-2 2 16,4-3-1-16,-2 0-1 16,1 2 0-16,-3-1 1 15,-2 0 8-15,0 0-9 16,0-2 2-16,-1-1 4 16,2-2-1-16,-2-1-3 15,-1 0-2-15,1 1 5 16,-3-5 3-16,-2 3-8 15,2-1 0-15,0-2 3 0,-1 2 0 16,0 0 0-16,-2 2-3 16,-3 2 17-1,0 1-15-15,0 2 1 0,0-4-3 16,0 1 2-16,0-2-3 16,0 1 3-16,0 0-1 15,-1 1-1-15,-6-3 3 16,-1 3-3-16,-2-1 0 15,-1 2 3-15,-2-1-5 16,-1 2 2-16,-2-1 0 16,1 2-1-16,-4-2 2 15,-1 3-2-15,2-2 1 16,-2 3 0-16,-1 0-3 16,1 1 4-16,-1 1-1 15,1 1 0-15,1 0 2 0,0 0-2 16,1 1 0-1,2-2 0-15,0 2-2 0,-1-2 5 16,2 0-3-16,0 4 0 16,3-1 0-16,-1 4-3 15,4 1 3-15,1 1-3 16,1 1-2-16,1 1-2 16,0 1 6-16,-3 0-2 15,-1-1-4-15,2 1 6 16,2 0 1-16,2 0 0 15,-1 0 0-15,1 0 1 16,1 0-1-16,0 0 0 0,3 0-3 16,-2 0 2-16,1 0-46 15,-4 0-45-15,-4 0-80 16,-4 0-223-16</inkml:trace>
  <inkml:trace contextRef="#ctx0" brushRef="#br0" timeOffset="360921.4865">17966 7757 105 0,'0'0'132'15,"0"0"-99"-15,0 0-33 16,0 0 69-16,0 0-56 16,0 0 9-16,0 0-11 15,-73-50 6-15,62 41 16 16,1 0-19-16,-1 1 22 16,1 1-2-16,-1 2-7 15,0 0-13-15,-3 1-6 16,-2-2-4-16,-1 3 9 15,-2-3-6-15,-3-1-6 16,-1 1 16-16,-2-2-17 0,-4 0 6 16,1 0 7-1,-2 2-10-15,0-1-3 0,-2-2 4 16,-3 0-1-16,-1 2 6 16,-1 0-1-16,0 2 2 15,1 0 2-15,0 1-11 16,0 0 10-16,1-1-11 15,2 1 6-15,0-1 0 16,3 1 2-16,1-1 5 16,0 2-12-16,1 1 5 15,1 2-6-15,-2 0 0 16,0 0 0-16,-3 0-3 16,1 0 3-16,-5 3 0 15,2-1 0-15,3 3 2 0,-4-3-4 16,9 1 2-1,0 1 0-15,2 0-1 16,2 1 1-16,-2 0 0 0,0 1 6 16,-3 0-2-16,2 2 4 15,-5 1-6-15,0 5 1 16,0 0 3-16,0 3-5 16,2-1-1-16,0 1 0 15,3-3 5-15,2 0-5 16,1 1 0-16,5 0 0 15,0 2-1-15,2 0 1 16,-2-2 0-16,4 2 0 16,1-2 1-16,0 2-2 0,3-1 1 15,-3 1 0-15,3 1-3 16,2 1 3-16,0 1 0 16,-1-1 0-16,2 2 3 15,0 0-5-15,0 4 2 16,-3 1 0-16,2 1 4 15,-3 1-3-15,3 2 3 16,-2 2 10-16,3-1-12 16,2 0 11-16,1-1-4 15,1-1-5-15,2 0 11 16,0-1-13-16,0-3 2 16,0 4 8-16,0-1-10 15,8-1-1-15,3 1-1 0,1-5 3 16,2-1-1-16,1 0-2 15,0 0 0-15,1-1 2 16,-1-1 1-16,3-1-4 16,0 0 1-16,-3-2 0 15,4 2 3-15,-2-2-1 16,0 1-2-16,2 1 0 16,-2 0 2-16,2-3-2 15,-2 2 0-15,1-2 1 16,-2 1-2-16,2 0 1 15,-3 1 0-15,3 0 1 16,-2-1 0-16,-2-1-1 16,0-2 0-16,-1 1 0 15,-1-3 1-15,1 0 0 16,-1 0-1-16,1-1 0 0,-2 0 3 16,1-2-3-16,3-1 0 15,-2 1 1-15,3-1-4 16,0 0 3-16,1-3 0 15,3 3 0-15,1-3 3 16,-1 0-3-16,3 0 0 16,-7 0 0-16,5-1 1 15,-3 1 0-15,1-2-1 16,2-1 4-16,-3 1-1 16,2 0-3-16,0 3 0 15,2-3 2-15,0 1 0 0,0 0-1 16,-2 0-1-16,-1 1 0 15,2-1 5 1,-3 0-5-16,3 0 0 0,-1 1 0 16,0 0 0-16,4 1 0 15,0-1 0-15,-1 1 0 16,3-2 2-16,-4 0-2 16,2 1 0-16,0-2 0 15,-2 2 0-15,1 1 0 16,1-2 0-16,-2 1 0 15,3-1 3-15,-4-2-3 0,3 1 0 16,0-1 0 0,-2-1-1-16,-1-1 1 0,0 2 0 15,0-2 0-15,-5 0 4 16,2 0-6-16,-1 0 2 16,-1 0 0-16,2 0-1 15,-2 0 1-15,2 0 0 16,-1 0 0-16,0 0 3 15,0 0-5-15,1 0 2 16,0 0 0-16,0 0 0 16,-1 0 0-16,0 0 0 15,1-2 0-15,-2-1 3 16,4 2-3-16,0-1 0 16,0 1 0-16,4-2-1 15,-2 1 3-15,2-1-2 0,-1-2 0 16,2 0 3-1,-1-2-3-15,-1 1 0 0,0 0 2 16,-4-4-3-16,4 3 2 16,-3-3-1-16,2-1 0 15,-2 0 3-15,1-3-3 16,0 5 0-16,-3-5 0 16,1 1-1-16,-2 1 1 15,-1-1 0-15,-2 1-3 16,-1 1 6-16,-3-1-5 15,-1-1 2-15,5 1 0 16,-5 1 2-16,3 0-2 16,-2-1 0-16,-1-1 0 15,0 0 2-15,3-2-2 0,-3 3 0 16,2-2 1-16,-3-1-2 16,1 2 1-16,0-1 0 15,3-2 1-15,-3-1 1 16,-1-1-2-16,-1 1 0 15,0 2 0-15,-2-1 6 16,-2-1-1-16,-2 0 6 16,-1 0 10-16,0 1-18 15,0-4 12-15,0 3-7 16,0-2-7-16,-1 0 20 0,-5-1-18 16,-1 4 1-1,1-1 5-15,0 2-5 0,-2-2-4 16,3 0 0-16,-2-2 4 15,3 2-3-15,-1-3-1 16,1 0 0-16,-1 2 2 16,2 3 3-16,0-1-5 15,-1 3 1-15,0 0 2 16,-3-1 3-16,1-2-6 16,2 1 4-16,-2-2 7 15,0 1-8-15,0 0 3 16,0 2-6-16,-2-3 3 15,1 0 0-15,-2 3-1 16,0-1-2-16,0 0 6 16,-3 1 1-16,0 0-6 0,-1-1-1 15,0 1 7-15,-4 1 0 16,2 1 1-16,1-1-6 16,-3 2 6-1,1-1-7-15,1-2 9 0,-3 3-10 16,0-2 1-16,0 2 13 15,0 0-14-15,0 1 5 16,2-1-2-16,-2-3 4 16,-1 5-9-16,2-1 2 15,-1 2 0-15,3-1 8 16,2 2-7-16,-1 0 1 16,3-1 2-16,-3 2 2 0,1 1-6 15,1-3 0 1,-3 4 0-16,1-2-1 0,2 2 1 15,-2 1-7-15,3 0 4 16,-1 3-41-16,0 0-65 16,-4 0-158-16</inkml:trace>
  <inkml:trace contextRef="#ctx0" brushRef="#br0" timeOffset="363116.7573">17349 8986 390 0,'0'0'20'0,"0"0"17"15,0 0-17-15,0 0 13 16,0 0 19-16,0 0-7 16,-40-10-6-16,34 10-24 0,2-2-1 15,-2 2 10-15,-4-1-13 16,2 1 12-16,-1-1 3 16,-3 1-11-16,0 0 8 15,0 0-5-15,-3 0-9 16,0 0 10-16,-1 0-17 15,-3 0 17-15,2 0-4 16,-3 0-6-16,0 0 21 16,-2 0-23-16,-2 0 0 15,0 0 9-15,-1 0-12 16,1 0 1-16,-3 0-5 16,-2 1 0-16,1 4 0 15,-3 1 0-15,-4 3 0 0,0 0 0 16,-2 0 0-1,4 4-1-15,0-1 1 0,3 5 0 16,0-5-1-16,2 5 1 16,0-2 0-16,-1 1 0 15,4 0 3-15,-4 2-3 16,4-1 0-16,0 0 0 16,2 0 9-16,4 0-6 15,0 3-3-15,-1-3 1 16,7 2 5-16,0 0-6 15,2-2 0-15,3 0 1 16,2 6-2-16,-2 0 3 0,3 4-2 16,-1-2 0-1,0 1 2-15,1-2-3 0,0 2 1 16,2-1 0-16,1-2 1 16,1 2 0-16,1-3-1 15,0 2 0-15,0-1 2 16,0-2-5-16,0 3 3 15,0 1 0-15,0-2 1 16,3 4 0-16,4-1-1 16,-1-1 0-16,2 0 1 15,-1 0-1-15,3 0 0 16,-1 1 0-16,2 1 1 16,1-2 1-16,0-2-2 0,2 1 0 15,0-1 3 1,2 0-3-16,1-1 0 15,1 0 0-15,-2-3 0 16,3 0 1-16,0-1-1 0,0-1 0 16,0-1 3-16,1 0-4 15,1-1 1-15,-1-1 0 16,3 0 0-16,-1 0 0 16,5-2 0-16,-2 1 0 15,4 0 3-15,-1-3-3 16,2 3 0-16,4-2 0 15,-3 0-2-15,2 0 2 0,0 1 0 16,-3 0 0 0,1 0 1-16,-1-2-1 0,2 4 0 15,-3-3 0-15,3 0-2 16,-1 0 4-16,2-1-2 16,1 2 0-1,-1-4 1-15,1 1-2 0,-1-1 1 16,-2-1 0-16,0 0 0 15,-1 1 1-15,2-2-1 16,-3 3 0-16,0-1 1 16,-2-5-1-16,-3 0 0 15,1 0 0-15,0-3-1 16,1 2 2-16,-1 0-1 16,-1-2 0-16,5 0 3 15,0 0-3-15,1 0 0 0,0 0 0 16,-2 0 0-1,2 0 1-15,0-7-1 0,-2-2 0 16,2-1 4-16,-2 0-7 16,4-2 3-16,2 0 0 15,-3-2 1-15,4 0 2 16,-4 0-3-16,-1-2 0 16,-2 1-2-16,1-1-1 15,-3-1 3-15,-3 0 0 16,0 0-5-16,-1 0 4 15,0-2 1-15,0-1 0 16,0 1 2-16,0 0-4 16,-2-1 2-16,1 1 0 15,-3 2 0-15,-2 0 1 0,0 0-1 16,-2 2 0-16,-2-1 0 16,1 2 0-16,-3 0 0 15,-1 0 0-15,1 0-1 16,-4-1 3-16,0 3-2 15,-2-2 0-15,-1-1 3 16,-3 1-4-16,0 1 1 16,0-1 0-16,0 0 3 15,0-1-1-15,0-1-2 16,0-1 0-16,0-1 1 16,-1 0-1-16,-1 0 0 15,2-2 0-15,-1 1 2 16,-2 2 2-16,1-2-4 15,1 2 0-15,-1-2 3 16,1 2 1-16,-2 0-4 0,0 0 0 16,-1-1 21-16,1 1-19 15,-2 0 5-15,-1 0-4 16,0-1 0-16,-3 1 10 16,3-3-13-16,-1 0 0 15,-1 2 4-15,2-3-1 16,-2 1-3-16,0 0 0 15,0-1 3-15,1 1-3 16,-2 0 5-16,0 0-4 16,1 0 7-16,-2 0-3 0,0 2-5 15,-1 1 2-15,0 0 3 16,-3-2 2-16,-1 4-7 16,2-1 0-16,-5 0 13 15,1 1-7-15,-2 1-6 16,-3 0 0-16,1 0 6 15,-3 3-1-15,0 0-5 16,-3 0 3-16,-3-2 3 16,-1 1 0-16,-5-1-6 15,2 1 0-15,-2-1 7 16,-2 1-7-16,2 3 0 16,-6 1 1-16,-7 2-4 15,-11 6-3-15,-16 3-41 16,-35 17-135-16</inkml:trace>
  <inkml:trace contextRef="#ctx0" brushRef="#br0" timeOffset="413370.2313">18015 12303 216 0,'0'0'1'0,"0"0"29"0,0 0-2 16,0 0-8-16,0 0 32 15,0 0-35-15,0 0-5 16,-26-52 33-16,22 45-18 15,1 3 14-15,3-1-2 16,-3 3-15-16,-1-3 3 16,1 4 5-16,-2-2 0 15,4 2-18-15,1 1-13 16,-2-2-1-16,-1 2 0 16,2 0 7-16,-3 0-6 15,2-3 4-15,0 3-5 16,-1 0 9-16,2 0-8 0,-2 0-1 15,0 0 3-15,0-2 1 16,0 2-3-16,-2 0 2 16,1-2-3-16,-2 1 7 15,2-2-6-15,-2 2-1 16,-1-1 0-16,1-1 6 16,-1 0-5-16,1-1-1 15,0 1 0-15,-1 0 1 16,1-1 0-16,-2 1-1 15,1-2 0-15,-1-1 1 16,1 1-2-16,-3-1 1 16,-1 1 0-16,-1-2 0 15,3 0 1-15,-3 2-1 0,-1-2 0 16,-1 2 1 0,-3 1-1-16,1 0 4 0,-3 3-1 15,1-2 2-15,-1 1-4 16,-2 0-1-16,3-1 2 15,-3 3 2-15,0 0 3 16,2 0-6-16,-2 0 0 16,0 0 5-16,2 0-5 15,-2 0-1-15,-1 0 0 16,0 0 2-16,-1 0-2 16,0 0 0-16,0 0 2 15,-1 0 4-15,0 0-4 0,-3 0-2 16,0 2 0-16,0 1 2 15,-1 2-2-15,-2 1 0 16,-1 3 0-16,1-1-5 16,-1 2 6-16,1-3-1 15,-2 3 0 1,1-1-1-16,-2 0 0 0,-1 0 1 16,0 1 0-16,-5 0 0 15,2 0 1-15,2 1-1 16,-1 1 0-16,4 2-3 15,2-2 3-15,1 1 0 16,4-2 1-16,1 2-4 16,1-1 3-16,1 2 0 15,-1-3 0-15,-1 0 5 16,0 2-8-16,1-1 3 0,1 2 0 16,4 0-4-16,-1 3 4 15,0 1 0-15,-4 4 0 16,1 4-2-16,-5-2-3 15,2 3 1-15,-1-4 4 16,1 0-6-16,0 1 7 16,2 0-1-16,-1 3 0 15,2-1-1-15,1 0 1 16,5 2 0-16,-2-3 1 16,6 0-4-16,1 0 5 15,1-2-2-15,5-1 0 16,1 0 0-16,1-2-1 0,3 2 1 15,0-1 0 1,0 0 0-16,0 2 3 0,0 1-3 16,0 0 0-16,4 5 5 15,-1-2 3-15,2 3-4 16,0 0 2-16,0 2 9 16,0 0-14-16,1 0 4 15,1 0 1-15,1-2-3 16,2 2 6-16,1-2-6 15,-1 0 4-15,2 0 4 16,0-5-7-16,1 1-4 16,-1-1 0-16,2-1 5 15,-1-1-3-15,-1-1-2 16,1-2 1-16,2-1 0 0,0-1 0 16,-1-1-1-1,2 1 0-15,-2-1 4 16,2-1-5-16,-1 1 1 0,1-2 0 15,-1 1 3-15,1-2 0 16,0 0-3-16,0 0 0 16,0 0 1-16,2 0-4 15,1-2 4-15,0 0-1 16,0 1 2-16,-3-2 1 16,4 2-3-16,-1 1 0 15,1-2 0-15,2 3 0 16,2-3 0-16,1 2 1 15,1-5-5-15,2 2 7 0,3 1-3 16,2-2 0-16,1 1 3 16,0-3-7-1,-1 2 4-15,-1-4 0 0,0 1 0 16,1 0 3-16,0-2-3 16,0 3 0-16,-2-3 2 15,2 2 1-15,0 1-3 16,0-3 2-16,2 2-2 15,-3-2 4-15,1 0-7 16,-2-1 3-16,-1-2 0 16,-1-1-1-16,0 0 1 15,1-1 0-15,-1 0 2 16,0 0-1-16,-2 0-1 0,1 0 0 16,-1-2 5-16,0-2-6 15,1-1 1-15,-1 0 0 16,1 1-3-16,1-2 7 15,-3-1-7-15,3 0 3 16,-2-3 0-16,-2 2 3 16,2 2-3-16,0-3 0 15,0-1 1-15,1 2 2 16,-1-4-3-16,1 1 0 16,-1-2-3-16,0-1 1 15,0 1 3-15,-2-4-1 16,4 1 0-16,-3 0 3 0,1-2-4 15,0 1 1 1,-3-2-6-16,-2 0 6 0,4-2 0 16,0 0 3-16,3 2-3 15,1-3 1-15,-1 2-1 16,1 0 0-16,2-3 1 16,0-2-2-16,1 0 1 15,-1 0 0-15,-3 0 2 16,-2 2-1-16,-1 1-1 15,-4 0 0-15,-3 2 0 16,1 1 1-16,-4 2-1 16,-1 3 0-16,-4-3 1 15,0 3 0-15,-2 0-1 0,-1 1 0 16,2-2 3 0,-1 0-3-16,0-3 0 15,0 0 0-15,0 0 1 0,-1-2 1 16,-1 0-2-16,3-4 0 15,-2 2 0-15,1-4 1 16,0 4 0-16,0 0-1 16,-3 2 4-16,-2 1 1 15,-1 1-5-15,-1 1 0 16,-2 1 1-16,0 0 5 16,0-1-3-16,0 2-3 15,0 1 1-15,0-3 2 0,-5-3-3 16,-2-1 0-16,-1 1 0 15,-1-4-1-15,0 2 3 16,0 0 2-16,-2-2-1 16,2-2 0-16,-1 1-5 15,0-1 2-15,1 2 0 16,2 0 1-16,-2 3-1 16,-2 3 0-16,1-1-1 15,-3 2 1-15,1 4-1 16,-5-1-1-16,2-1 4 15,-2 3-1-15,0 0-1 16,-2-2 0-16,0 1 3 16,2-1-1-16,-2 3-3 15,2-1 1-15,-1-1 0 16,1 1-2-16,0-1 3 0,0 2-1 16,-1 1 0-16,1-2 2 15,2 0-3-15,-3 3 1 16,4-2 0-16,0 2 0 15,1-1 0-15,0 1 2 16,-2 1-2-16,1 0-1 16,0 1 1-16,0 0 0 15,0 0 0-15,-2 1 0 16,2-1 0-16,-3 3 0 16,-2-1-2-16,0 0 3 15,-1 3-2-15,-1-1 1 16,0 0 0-16,0 2 0 15,-3-2 0-15,1 1 0 0,0-3 1 16,2 1-1-16,2 1 0 16,1 0 0-16,2-1 1 15,-1 1-2-15,5 0 1 16,2-1 0-16,1 2 0 16,2 0-5-16,0 1-17 15,3 1-42-15,1 0-62 16,-9 0-69-16</inkml:trace>
  <inkml:trace contextRef="#ctx0" brushRef="#br0" timeOffset="420959.133">17446 13416 1 0,'0'0'6'0,"0"0"3"0,0 0-8 16,0 0-1-16,0 0-17 16</inkml:trace>
  <inkml:trace contextRef="#ctx0" brushRef="#br0" timeOffset="446280.136">18364 17079 12 0,'0'0'74'0,"0"0"-69"16,0 0 14-16,33-72-3 15,-27 48-8-15,1-1 0 0,-1-2-8 16,-3 4 0-16,-1-2-7 15,-2 3-3-15,0 2-2 16,0-1-34-16</inkml:trace>
  <inkml:trace contextRef="#ctx0" brushRef="#br0" timeOffset="490805.0617">6409 17016 10 0,'0'0'39'16,"0"0"10"-16,0 0-35 15,0 0 15-15,88 0-22 16,-66 0 0-16,-2 3-1 15,-1 1-5-15,0 2 4 16,-2 1 0-16,4 2 3 0,-2 2 0 16,-1 2-8-16,-5 0-43 15</inkml:trace>
  <inkml:trace contextRef="#ctx0" brushRef="#br0" timeOffset="508185.3762">12754 15263 298 0,'0'0'41'0,"0"0"35"16,0 0-21-16,0 0-6 15,0 0-7-15,0 0-14 16,0 0-3-16,-9 0-7 15,8 0 9-15,1 0-19 16,0 0-5-16,0 0-3 16,0 0-54-16,0 2-90 15,0 1-85-15</inkml:trace>
  <inkml:trace contextRef="#ctx0" brushRef="#br0" timeOffset="515755.5163">8467 13210 646 0,'0'0'25'0,"0"0"-11"0,0 0-14 15,0 0-13 1,0 0-63-16,0 0-125 0,0 0-128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0:58:32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2657 9204 195 0,'0'0'15'15,"0"0"30"-15,0 0-7 16,0 0-10-16,0 0 16 15,0 0-11-15,0 0 22 0,0 0-29 16,-20-18 11-16,17 18-11 16,3-1-7-16,-2 0 5 15,2 1 2-15,0 0-2 16,0 0 4-16,0-2-20 16,0 2 1-16,0 0-9 15,0 0-2-15,0 0-1 16,0 0-3-16,3 0 6 15,8 0 10-15,5 0-9 16,-4 0 12-16,7 2-7 16,1-2-4-16,1 0 12 15,1 0-2-15,3 0-8 16,-2 0 12-16,2 0-13 16,-1-3 1-16,-2-2-4 0,-2 3 2 15,1 2-4-15,-5-2 2 16,-1 2 0-16,-3 0 0 15,-2 0 1-15,-2 0-2 16,-4 0 1-16,-2 0 0 16,1 0 0-16,-3-1 0 15,3 1 0-15,-3 0-1 16,4-2-15-16,-4 2 0 16,0 0-15-16,0 0-34 15,0 0-39-15,0 0-38 16</inkml:trace>
  <inkml:trace contextRef="#ctx0" brushRef="#br0" timeOffset="1727.7105">2601 9238 192 0,'0'0'135'0,"0"0"-100"16,0 0-25-16,0 0 27 15,0 0-14-15,0 0-21 16,0 0 10-16,0 0-4 16,0 0 11-16,0 0 10 15,0 0-10-15,0 2 2 16,0 5 7-16,0 1-16 16,3 5 15-16,0 2-7 15,0 5 2-15,0 3-1 16,0 4-18-16,0 3 4 15,0 5-3-15,-3 3-2 16,3 1 3-16,1 1-3 16,-4-2-1-16,5-1 0 15,-2-4 3-15,0-2-4 0,-2 1 0 16,2 0 2-16,-1-1 1 16,-1 1 0-16,1 2-2 15,1-5-1-15,0 0 0 16,1 0-1-16,-4-3 1 15,6 1 0-15,-3-2-2 16,0 3 4-16,0-2-2 16,0 1 0-16,-1-1-1 15,-1 2 1-15,1-1 0 16,-1 1 3-16,-1 3-4 16,0-1 1-16,0 0 0 0,0 0 0 15,0-1 4-15,0 0-6 16,0 2 2-16,0-1 0 15,0 4 0-15,0 0 0 16,0 3 0-16,-1-2-3 16,1 1 4-16,0-5-1 15,0-1 0-15,0-5 1 16,0-2-4-16,0 0 6 16,0 0-2-16,0-2-1 15,0 2-1-15,1 1 1 16,5 0 0-16,-2 3 0 15,-1 1-2-15,0 0 3 0,-3 1-1 16,0 3 0 0,0-1 0-16,0 0 0 0,0 0 0 15,0 2 1-15,0 1-4 16,0-1 5-16,0-2-2 16,0-2 1-16,0-2 2 15,0-1-3-15,0 1 0 16,0-2 0-16,0-1-2 15,0 2 4-15,0-1-2 16,0-1 0-16,0-2-2 16,0-1 2-16,0 2 0 15,0-3 3-15,0 2-1 16,0-2 3-16,0-4-5 16,0 1 3-16,2 0 3 15,-1-1-6-15,1 1 0 0,1-1 0 16,0 1-1-16,0 1 2 15,0 2-1-15,-3 4 0 16,4 1 3-16,-4 0-3 16,0-2 0-16,0-3 3 15,0-1-3-15,0-4 0 16,0-1 0-16,0 1 2 16,0-3 3-16,0-3-5 15,0 1 0-15,0-2 2 16,0 1 10-16,-4 3-9 0,1 2-1 15,0 6-2 1,0-4 4-16,0 3-7 16,3-5 3-16,-3-5 0 15,3 1-1-15,-2-3 5 0,2-2-4 16,0-1 0-16,0 0-2 16,0-1 2-16,0 0-2 15,0 0-1-15,0 0-1 16,3-1 5-16,2 1-1 15,1 2 0-15,4-3 4 16,-1 2-4-16,0 0 0 16,0-2 1-16,0 3 5 15,0-2-5-15,0 0 9 16,0 0 5-16,-3-2-15 16,-2-1 8-16,-2 0-5 0,-2 0 4 15,3 0 12 1,-3 0-12-16,0 0 3 0,0 0 3 15,0 0-11-15,0 0 3 16,0 0-5-16,0 0 3 16,3 0 1-16,0 0-4 15,4 0 4-15,-2 0-4 16,1 0 3-16,-2 0-4 16,1 0 1-16,2 0 0 15,-4 0-1-15,3 0 1 16,3 0 0-16,-4 0 0 15,3 0 3-15,-2 0-4 0,-1 0 1 16,1 0 0-16,-3 0 0 16,3 0 2-16,-2 0-2 15,4-1 0-15,-4-2 8 16,4 1-2-16,2-2 2 16,-1-1-7-16,3 3 8 15,0-2-6-15,0 4-2 16,-3 0-1-16,-2 0 2 15,1 0-4-15,-2 0 2 16,0 0 0-16,-2 4 5 16,0 1-4-16,-1 1-1 15,-1-4 0-15,-1-2-18 16,1 0-36-16,1 0-81 0,0-8-132 16</inkml:trace>
  <inkml:trace contextRef="#ctx0" brushRef="#br0" timeOffset="4239.6798">6726 9186 130 0,'0'0'291'15,"0"0"-220"-15,0 0 17 16,0 0-36-16,0 0-4 15,0 0 8-15,-19 0-28 16,19 0 11-16,0 0-17 16,0 0-1-16,0 0 15 15,0 0-24-15,0 0 4 16,0 0-16-16,0 0 3 16,0 0-6-16,0 0 0 0,6-1 3 15,9-5 11-15,5 1-10 16,0-1-1-16,6 0 0 15,-1 1 0-15,3-1-2 16,4 3 2-16,-3 0 0 16,3 2-2-16,-1 0 2 15,-4 1-4-15,-4 0 4 16,-7 0-10-16,-6 0 9 16,-5 0 1-16,-2 0 0 15,1 0-4-15,-4 0 1 16,0 0 3-16,0 0 0 15,0 0-2-15,0 0-5 0,0 0 7 16,0 2 0 0,0 8 8-16,0 1-7 0,0 4-1 15,0 0 0-15,0 4 3 16,0 1-6-16,0 5 3 16,-4 0 0-16,4 3 0 15,0 3 1-15,0 3-1 16,0 2 0-16,0 0 2 15,0 0-6-15,4 0 4 16,1 1 0-16,-1-1 1 16,1 3 0-16,1 1-1 15,0 2 0-15,-1 4 0 16,0 0-3-16,-2 2 3 16,0-1 0-16,3 1 0 15,-3 0 2-15,2 0-2 0,0 0 0 16,0 0-2-16,-1-1 2 15,2-2 0-15,2 1 0 16,-1-1-2-16,1-2 3 16,-2 2-1-16,0 1 0 15,-3 6-1-15,1 1-2 16,2-3 3-16,-3 0 0 16,-2-8 3-16,1 3-2 15,1-1-1-15,0-4 3 16,-3-4 5-16,3-6-1 15,-3-4-7-15,3-1 1 16,-1-1 8-16,-1 2-6 16,-1 1-3-16,0 2 0 15,0-3 4-15,0-1-2 0,0 0-1 16,0-1-1-16,0 2 3 16,0 0-1-16,5 1-2 15,0 3 0-15,1-1 2 16,0 2-4-16,2 0 2 15,-1-1 0-15,-4-5-1 16,5-4 5-16,-4-2-4 16,1-1 0-16,2 0 1 15,0 1-5-15,-2-2 4 16,1-3 0-16,0 0 0 16,-3-1 4-16,0-1-4 0,-1-1 0 15,0 0 0-15,0 0-1 16,-1-2 2-16,-1-1-1 15,2 2 1-15,-2-1 0 16,1 0-1-16,-1 1 0 16,0-1 0-16,2 1 0 15,-2 2 0-15,0 0 0 16,0 3 1-16,0-3 1 16,0 6-2-16,0 0 0 15,0 0 1-15,0 2 2 16,0-3-3-16,0-1 0 15,0-2 2-15,0-3 0 0,0 1-2 16,0 0 0 0,0-2-1-16,0 0 0 0,0-4 1 15,0 5 0-15,0-5 2 16,0 2-2-16,0 1 0 16,0-2 0-16,0 2 0 15,0-2 3-15,0 1-2 16,0-1 1-16,0 2 1 15,0 1-2-15,-3-1-1 16,0 3 0-16,-1-2 1 16,1-3 0-16,0 0-1 15,-2-1 0-15,2-2 15 16,0-1-15-16,-3 1 14 16,-3 0-4-16,0-1-9 15,-1 0 10-15,-5-2-8 0,3-1 0 16,-1 0 13-16,-1 0-11 15,0 0-2-15,-2 0-3 16,-3 0 2-16,4-1 5 16,-1-3-6-16,-1 1 7 15,1 0 4-15,-1-1-7 16,1 4 1-16,1-2 3 16,-1 1-9-16,2 0 14 15,2 1-7-15,2-2 0 16,4 2 10-16,3 0-16 15,1-1 3-15,2 1-4 16,0 0-1-16,0 0-5 16,0 0 6-16,0 0 0 15,0 0-3-15,0 0-15 0,0 0-3 16,0 0-30-16,0 1-36 16,5 8-49-16,-5-2-173 15</inkml:trace>
  <inkml:trace contextRef="#ctx0" brushRef="#br0" timeOffset="5535.8076">1822 9423 545 0,'0'0'99'16,"0"0"-39"-16,0 0 1 16,0 0 5-16,0 0-27 15,0 0-4-15,-9-4-28 16,9 4-6-16,0 0-1 15,0 0-8-15,0 0 1 16,9 1 1-16,9 17 6 16,3 4 4-16,3 4-2 15,3 0-2-15,0-1 0 16,-2-1 0-16,0-1 0 0,-2-5 0 16,-4-1-10-1,0-4 3-15,-8-4 0 0,1-1-7 16,-2-4-21-16,-2-3-43 15,-2-1-33-15,-3 0-84 16</inkml:trace>
  <inkml:trace contextRef="#ctx0" brushRef="#br0" timeOffset="5807.614">2045 9479 519 0,'0'0'75'15,"0"0"-68"1,0 0 13-16,-44 85 1 0,34-61-15 16,-2 2 11-16,3 3-17 15,0 1 0-15,-3 1 0 16,3 0-1-16,0-6 0 15,-1-2-6-15,4-5-32 16,3-4-18-16,1-2-60 16,2-7-97-16</inkml:trace>
  <inkml:trace contextRef="#ctx0" brushRef="#br0" timeOffset="6121.8417">2235 9682 442 0,'0'0'192'0,"0"0"-153"16,0 0 4-16,0 0 29 15,0 0-32-15,0 0-31 16,5-19-2-16,-4 10 4 15,1 4-10-15,-2 2 6 0,0 3-7 16,0 0 0-16,0 0-2 16,3 0-17-1,3 7-9-15,3 8 28 0,3 7-6 16,-2 6-15-16,-2 4-49 16,-1 7-5-16,-4 2-68 15,-3 1-131-15</inkml:trace>
  <inkml:trace contextRef="#ctx0" brushRef="#br0" timeOffset="6572.2791">1946 10606 496 0,'0'0'89'15,"0"0"-84"-15,0 0 6 16,0 0-11-16,0 0 0 0,0 0 20 16,13 42-9-16,-2-26 7 15,4 1-9-15,-2 1-5 16,-1 1 4-16,0 0-7 15,0 0-1-15,-1-1 0 16,0-2-9-16,-3-1-24 16,-2-4-34-16,2-1-55 15,-6-7-91-15</inkml:trace>
  <inkml:trace contextRef="#ctx0" brushRef="#br0" timeOffset="6828.6423">2109 10640 493 0,'0'0'9'16,"0"0"-2"-16,0 0 26 15,-48 92-24-15,35-62 5 16,1-2-11-16,-2 1 6 15,1-1-9-15,2-2 2 16,-2 0-5-16,4-3-17 0,0-5-40 16,1-3 6-16,3-3-94 15,2-7-146-15</inkml:trace>
  <inkml:trace contextRef="#ctx0" brushRef="#br0" timeOffset="7281.3823">2158 10789 255 0,'0'0'155'0,"0"0"-136"16,0 0 19-16,0 0-31 15,0 0 4-15,0 0-9 16,64-29 4-16,-54 29 8 16,-4 0-8-16,-1 2 16 15,1 10 6-15,-3 2-11 16,0 3 17-16,-3 2-9 16,0 1-14-16,0 3-2 15,0-1-5-15,0-1-4 16,0-1 0-16,0-2 3 15,-3-2-3-15,3-2 0 16,0 0 0-16,0-5-3 16,0 2 3-16,0-5 0 15,0 3-1-15,12-4-8 0,1-2 6 16,1-1 3-16,8-2 0 16,-1 0 3-16,3 0-3 15,-2 0-3-15,-1 0-4 16,-2-5-41-16,-2 3 14 15,-1 2-58-15,-8 0-132 16</inkml:trace>
  <inkml:trace contextRef="#ctx0" brushRef="#br0" timeOffset="7853.7164">1840 11869 176 0,'0'0'348'0,"0"0"-245"15,0 0-9-15,0 0-10 16,0 0-14-16,0 0-45 16,-18-14-9-16,18 14-16 15,0 0-9-15,2 0 3 0,10 11 4 16,13 6 2-16,-1 3 2 15,1 0-1-15,-1 1-1 16,1 2 0-16,-5-1-18 16,4-1 9-16,-5 0-22 15,-4-4-11-15,0 0-19 16,-6-7-23-16,-3-6-48 16,-6-4-155-16</inkml:trace>
  <inkml:trace contextRef="#ctx0" brushRef="#br0" timeOffset="8100.5761">2046 11880 534 0,'0'0'25'16,"0"0"-14"-16,0 0 16 15,-48 96 0-15,39-64-21 16,-1 5-2-16,-2 3 10 16,2-2-6-16,-2-1-6 15,4-8-2-15,2-8-1 16,2-4-41-16,4-9-45 16,-3-6-59-16</inkml:trace>
  <inkml:trace contextRef="#ctx0" brushRef="#br0" timeOffset="8767.1954">2252 12028 402 0,'0'0'64'0,"0"0"-27"15,0 0 28-15,0 0-36 16,0 0-12-16,0 0-14 15,6 0 1-15,-6 0-7 16,6 0 3-16,-2 0 0 16,-1 0-1-16,2 4 5 15,-2 3-4-15,1 2 0 16,-1 5 2-16,-1 2 5 16,-2 3-6-16,0-1 0 15,0 4 3-15,0 1-1 0,0-3-3 16,0 1 0-16,0-4 0 15,0 0 0-15,0-8 0 16,0-3 0-16,0-2-4 16,3-3-2-16,1 1 1 15,5-2-4-15,0 0 4 16,4 0 4-16,1 0 1 16,1-2 0-16,-2 1 2 15,-1 1-2-15,3 0 0 16,-6 0 0-16,1 0 2 15,-2 0-1-15,-2 4 0 16,0 7 9-16,-3 2 16 16,0 2-11-16,-3 1 18 0,0 1 12 15,0 0-2 1,-3 0 1-16,-6-1-14 0,-2-3-21 16,-3-1-5-16,0-8-4 15,-2-4-13-15,-1 0-76 16,-2-20-70-16,-2-14-257 15</inkml:trace>
  <inkml:trace contextRef="#ctx0" brushRef="#br0" timeOffset="9387.417">3184 8495 632 0,'0'0'55'0,"0"0"-10"16,0 0-12-16,0 0-27 16,0 0-6-16,0 0-11 15,9-5 11-15,12 14 0 16,6 8 3-16,-2 4-6 16,5 3-9-16,-6 1-47 15,-3-1-9-15,-5-10-98 16,-10-6-234-16</inkml:trace>
  <inkml:trace contextRef="#ctx0" brushRef="#br0" timeOffset="9679.2515">3424 8436 555 0,'0'0'1'15,"0"0"1"-15,0 0-4 16,0 92 5-16,0-66 5 16,0 1 5-16,-3 1 11 15,-4 0 10-15,1-4-12 16,-3 0-5-16,-3-2-17 16,-3-3 2-16,0-2 1 0,-1-3 1 15,1-6-3 1,0-2-1-16,3-3 0 0,0-2-13 15,3-1-5-15,3 0-41 16,6 0-26-16,0 0-53 16</inkml:trace>
  <inkml:trace contextRef="#ctx0" brushRef="#br0" timeOffset="9968.083">3630 8673 521 0,'0'0'93'16,"0"0"-38"-16,0 0-8 15,0 0 10-15,0 0-24 16,0 0 25-16,0-47-11 15,0 47-41-15,3 0-6 16,3 9-25-16,5 13 25 16,3 9 7-16,3 5-7 15,2 0-13-15,-1 1-60 16,0-3-81-16,-3-8-201 16</inkml:trace>
  <inkml:trace contextRef="#ctx0" brushRef="#br0" timeOffset="10563.3198">4759 8403 645 0,'0'0'12'16,"0"0"-7"-16,0 0 3 16,0 0 10-16,0 0-18 15,0 0 6-15,-10 9-5 16,22 7 13-16,6 3 10 16,1-1-20-16,8 3 3 15,-2-1-7-15,0-2 2 16,-3-4-2-16,-5-2 0 15,-3-5-9-15,-1 0-9 16,-5-3-37-16,-2-4-39 0,-5 0-66 16,-1-3-93-16</inkml:trace>
  <inkml:trace contextRef="#ctx0" brushRef="#br0" timeOffset="10848.1595">4941 8400 583 0,'0'0'59'0,"0"0"-35"15,0 0 7-15,0 0-9 16,0 0 4-16,-27 78-15 16,26-53-3-16,-1 3-7 15,1 2 2-15,1-1 2 0,-3 1-3 16,0-4 1-16,-3-4-3 15,2-5 1-15,-1-4-1 16,2-4 0-16,-3-5-17 16,3-3-3-16,1-1-18 15,-2 0 1-15,3 0-26 16,1 0-88-16,0-9-88 16</inkml:trace>
  <inkml:trace contextRef="#ctx0" brushRef="#br0" timeOffset="11287.627">5184 8568 572 0,'0'0'76'0,"0"0"-51"15,0 0 40-15,0 0-36 16,0 0-27-16,0 0 16 16,0 0-14-16,0 0-3 15,3 0-2-15,0 0-7 16,0 2 8-16,3 3-3 16,-1 4-6-16,-1 0 9 0,-1 4-17 15,0 1-3 1,-3 1 9-16,0 1-2 0,0 4 9 15,0-1-2-15,0 2 5 16,0-3 1-16,-3-3 0 16,3-2 0-16,0-5 0 15,0-2 0-15,0-5-2 16,0-1-1-16,0 0-3 16,6 0 3-16,3 0 6 15,4 0 2-15,1-4-3 16,1-6-2-16,3 2-3 15,1 1-38-15,-1-3-66 16,0 1-130-16</inkml:trace>
  <inkml:trace contextRef="#ctx0" brushRef="#br0" timeOffset="11852.3077">6213 8571 189 0,'0'0'292'0,"0"0"-190"0,0 0-21 16,0 0 13-16,0 0-63 15,0 0-31-15,8-14-1 16,4 22 1-16,6 8 9 15,1-1-5-15,2 1-2 16,3-4-2-16,0 0 5 16,-2-5-7-16,1-3 2 15,-4-4-18-15,2 0-13 0,-5 0-29 16,-1-15-62 0,-4-5-153-16</inkml:trace>
  <inkml:trace contextRef="#ctx0" brushRef="#br0" timeOffset="12197.7649">6463 8467 433 0,'0'0'85'16,"0"0"-81"-16,0 0-4 15,0 0 0-15,-5 73 4 16,5-48 6-16,0 0-4 15,0 0 8-15,0 2 13 16,0-1-10-16,0-4 7 0,0 3-9 16,0-4-8-1,-10-4 18-15,2-2-18 0,-2-6 9 16,-5-1 2-16,1-5-13 16,-3-2 19-16,0-1-11 15,2 0 0-15,0 0 0 16,2-7-9-16,1-4-4 15,7 3 0-15,1 2-11 16,2 2-8-16,2 2-47 16,0 1-46-16,0 1-55 15,8 0-104-15</inkml:trace>
  <inkml:trace contextRef="#ctx0" brushRef="#br0" timeOffset="12847.3925">6704 8768 481 0,'0'0'91'16,"0"0"-35"-16,0 0-14 0,0 0-22 15,0 0 2 1,0 0-2-16,41-52-20 0,-19 47 17 15,2 1-12-15,-5 4-3 16,-1 0-3-16,-4 0 3 16,-4 0-2-16,-4 12 0 15,-3 7 1-15,-3 1 2 16,0 4-3-16,0 2 1 16,-12-3-9-16,-3 1 7 15,0-4 1-15,0-1 0 16,6-3 4-16,3-7-12 15,3-1 9-15,3-4-1 16,0-3 0-16,0-1-16 16,18 0 14-16,6 0 1 15,4 0-7-15,7-7-3 0,-1-1-24 16,-1 2-57-16,0 1-64 16</inkml:trace>
  <inkml:trace contextRef="#ctx0" brushRef="#br0" timeOffset="13435.5746">7879 10369 575 0,'0'0'158'0,"0"0"-99"15,0 0-40-15,0 0 7 16,0 0-21-16,0 0 6 16,74-30-11-16,-49 21 3 0,3 3-11 15,1 0 8-15,-3 2-18 16,-3 4 2-16,-2 0-25 15,-5 0 1 1,-4 0-29-16,-6 5-29 0,-4 4-32 16,-2-1-101-16</inkml:trace>
  <inkml:trace contextRef="#ctx0" brushRef="#br0" timeOffset="13620.4696">7965 10486 410 0,'0'0'160'16,"0"0"-117"-16,0 0-15 0,0 0-20 15,0 0 2-15,0 0-4 16,86-42-6-16,-51 31-21 16,-4-2-24-16,2 4-120 15,-8 1-243-15</inkml:trace>
  <inkml:trace contextRef="#ctx0" brushRef="#br0" timeOffset="14096.1982">8654 10089 480 0,'0'0'81'0,"0"0"18"16,0 0-26-16,0 0-41 16,0 0-32-16,0 0-1 15,-9 48 1-15,9-17 4 16,7 6-3-16,5 6 16 0,5 1-11 16,-2 6-1-16,-1-1-5 15,-3 2 6-15,2 0-7 16,-4-1 1-16,-1-4 0 15,-4-7 1-15,2-7-1 16,-3-7 0-16,-3-6-2 16,0-2 2-16,0-3-23 15,0-6-39-15,0-4-19 16,-5-4-82-16,-9 0-309 16</inkml:trace>
  <inkml:trace contextRef="#ctx0" brushRef="#br0" timeOffset="14423.313">8522 10174 575 0,'0'0'64'0,"0"0"5"16,26-73-17-16,-10 53 5 15,2 3-45-15,7 3-4 16,1 2-5-16,4 7-1 0,3 3-4 16,2 2 1-16,-5 0-8 15,1 9 6-15,-4 11 1 16,-7 6 2-16,-4 0-3 16,-4 4 2-16,-7-3 0 15,-5 3-6-15,0-5-2 16,0 2 5-16,-11-7-21 15,-2-1-26-15,-4-4-10 16,-5-2-86-16,5-5-94 16</inkml:trace>
  <inkml:trace contextRef="#ctx0" brushRef="#br0" timeOffset="14753.9389">9210 10033 408 0,'0'0'20'0,"0"0"-3"15,-62 80 33-15,42-44 16 16,4 1-11-16,4 6 22 15,3 0-17-15,6 6-1 16,3-1-21-16,0 3-22 16,9 3-14-16,10 1 5 15,7-2-7-15,5-4 0 0,2-6 0 16,0-7-2-16,-2-6-6 16,0-6-3-1,-2-5-91-15,-7-5 10 0,-6-6-113 16</inkml:trace>
  <inkml:trace contextRef="#ctx0" brushRef="#br0" timeOffset="15106.1931">9404 10183 615 0,'0'0'79'16,"0"0"-54"-16,0 0-25 15,0 0-10-15,0 0 10 16,0 0 13-16,39 46 22 16,-14-24-21-16,2-2-7 15,-2 1-5-15,-2 1-2 16,-1-5-5-16,-1 0-34 0,-9-2-44 16,0-9-96-16</inkml:trace>
  <inkml:trace contextRef="#ctx0" brushRef="#br0" timeOffset="15539.9459">9694 10202 430 0,'0'0'31'0,"0"0"2"15,0 0 9-15,0 0-9 16,-62 85-1-16,56-75-4 16,3 0-4-16,2-3-19 15,1 0 8-15,0-3 2 16,0-1-13-16,0-1 11 16,0 1-8-16,0 3-1 15,0 1 8-15,0 2-8 16,0 3 19-16,4 2 0 15,2 3-10-15,-1 3 6 16,5 6-9-16,-1 0 5 16,-1 7 8-16,3-1-14 0,-2 1 10 15,2-1-10 1,1 0-7-16,-5 1 12 0,-1-2-4 16,-1-6-5-16,-2-3 3 15,-1-8-5-15,0-7-6 16,1 0 1-16,0-5-52 15,3-2-35-15,-1 0-55 16,-1-22-34-16</inkml:trace>
  <inkml:trace contextRef="#ctx0" brushRef="#br0" timeOffset="15829.7977">9853 10067 621 0,'0'0'38'16,"0"0"-33"-16,15 75 5 16,-3-36 39-16,6 6-24 15,1 4 19-15,-1 7 1 16,4 11-14-16,-2 4 13 15,-2 2-28-15,-2-3 5 16,-4-8-13-16,0-6-5 0,-5-7-6 16,2-9-27-1,-4-6-79-15,-2-12-63 0</inkml:trace>
  <inkml:trace contextRef="#ctx0" brushRef="#br0" timeOffset="16369.0422">10196 10386 660 0,'0'0'118'16,"0"0"-54"-16,0 0-27 15,0 0-18-15,0 0-16 16,0 0 39-16,69 24-6 15,-36-4-30-15,1 5 13 16,4 3-6-16,-2 1-13 16,0 1 5-16,-3 0-5 15,-3-3-6-15,-5-5-8 16,-7-5-37-16,-5-6-23 16,-5-3-64-16,-6-8-53 15,-2 0-334-15</inkml:trace>
  <inkml:trace contextRef="#ctx0" brushRef="#br0" timeOffset="16621.274">10460 10367 61 0,'0'0'574'0,"0"0"-551"15,0 0 5-15,-45 90 5 16,35-54-11-16,-2 0 4 16,0 0-17-16,3 0 6 15,-3-5 2-15,5-3-15 0,-2-3 1 16,4-7-3-16,-2-7-45 16,7-4-23-16,-2-7-46 15,-1 0-87 1</inkml:trace>
  <inkml:trace contextRef="#ctx0" brushRef="#br0" timeOffset="16958.0906">10685 10095 280 0,'0'0'222'16,"0"0"-170"-16,0 0-20 15,78 90-1-15,-49-56 3 16,4 1 12-16,0 5 28 16,0 2-21-16,-2 3-2 15,-1 4 17-15,-5 2-40 16,-3-1 13-16,-5-2-12 15,-6-3-22-15,-2-4 15 16,-6-3-21-16,-3-4 2 16,0-4-3-16,0-3-44 15,-9-4-27-15,-5-4-64 16,-6-8-128-16</inkml:trace>
  <inkml:trace contextRef="#ctx0" brushRef="#br0" timeOffset="32203.5876">3035 9472 582 0,'0'0'6'15,"0"0"-5"-15,0 0 10 16,0 0-8-16,0 0 4 16,0 0 17-16,0 0-14 15,0 0 2-15,-25 3-11 0,25-3 4 16,0 1 0-16,0 1-3 16,0 1-4-16,0 7 1 15,0 2 1-15,0 3 3 16,0 6-2-16,1 1 1 15,4 2-2-15,2 1 7 16,-1 1-8-16,3-1 1 16,3-1 0-16,1-3 2 15,-2-3 0-15,5-4-2 16,-4-5 0-16,3-3 3 16,-3-2-6-16,0-4 1 15,3 0 2-15,-5 0 9 16,2-10-8-16,-1-2 3 15,-4-2 3-15,2 0-4 0,-5-2 1 16,-1 2 3-16,-3 2 1 16,0-2 24-16,0-3-11 15,0 0 0-15,-4-3 1 16,-9 1-19-16,-1 2 14 16,-4 0-11-16,-4 4-3 15,1 2 0-15,-3 5 2 16,-3 4-4-16,2 2-1 15,4 2-4-15,-1 12 2 16,4 2-18-16,6 4-28 16,6 0 2-16,6 1-32 15,0-2-53-15,0-2-118 16</inkml:trace>
  <inkml:trace contextRef="#ctx0" brushRef="#br0" timeOffset="32435.4541">3438 9839 432 0,'0'0'113'0,"0"0"-113"16,0 0 0-16,0 0-38 16,0 0-110-16,0 0-176 0</inkml:trace>
  <inkml:trace contextRef="#ctx0" brushRef="#br0" timeOffset="33164.2585">3573 9461 541 0,'0'0'65'16,"0"0"-37"-16,0 0-25 15,0 0 6-15,0 0-4 16,0 0-3-16,-16 62 14 16,24-41-14-16,6 0 2 15,3 2 0-15,4-1-1 16,-2 2-4-16,5-4 1 15,-3 2 0-15,1-2 1 0,-1 0-1 16,0 0 0 0,-2-3 2-16,-1-1 0 0,-4 0-2 15,-5-4 0-15,-2-1 0 16,-4 2 0-16,-3-2 0 16,0 1 2-16,0-1 3 15,0-2-1-15,-12 5-4 16,-1-4 0-16,-5-3 0 15,4 0 6-15,0-6-6 16,0-1 4-16,5 0-1 16,0-1-2-16,3-11-2 15,5-3-9-15,1-2-19 16,0-2 22-16,0-2 0 16,7 2 7-16,2-1 3 0,-3 1 1 15,0 2-4-15,-3 0 2 16,2 0 9-16,-4-2 16 15,-1 2-2-15,0-2 10 16,0 0 3-16,0-2-11 16,-1-3 6-16,-10-2-18 15,2 1-11-15,-6 0 9 16,0 2-11-16,2 6-1 16,-1 4-1-16,0 7-9 15,3 6 9-15,-2 0-4 16,4 19-29-16,0 13-46 15,3 6 3-15,0 5-11 16,3-3-113-16</inkml:trace>
  <inkml:trace contextRef="#ctx0" brushRef="#br0" timeOffset="38870.5585">12635 6861 112 0,'0'0'2'15,"104"75"-2"-15,-37-47-11 16,7-11 5-16,4-12-12 16,4-5 9-16,-4-7 8 15,-8-14-6-15</inkml:trace>
  <inkml:trace contextRef="#ctx0" brushRef="#br0" timeOffset="44771.777">4989 9501 237 0,'0'0'7'0,"0"0"1"16,0 0 13-16,0 0 7 15,0 0-12-15,0 0 3 16,0 0-6-16,-20 10-6 0,20-9 15 15,0 1-6-15,-1 2-10 16,-1 1 2-16,1 4-7 16,-2 1 13-16,2-1-2 15,-1 4-6-15,2 1 18 16,-1 1-8-16,1 4 12 16,0 1-2-16,0-1-14 15,0 0 3-15,0-2-10 16,8-2-4-16,3-2 5 15,1-2-5-15,0-2-1 16,3-4 7-16,1-5 1 16,1 0-2-16,2 0-5 15,0-7-1-15,-1-5 14 16,0-3-14-16,-4-4 7 16,0 0-5-16,-6 2 2 0,-2 1-4 15,-1 0 0 1,-5 1 0-16,0-1 7 15,0 1-6-15,-11-2 4 16,-7 1 6-16,-3 1-2 0,-4 2 5 16,-5 2 3-16,3 2-12 15,-3 6 14-15,2 0-10 16,1 3-8-16,2 0-1 16,5 6-1-16,4 8-2 15,4 2-14-15,6 4-35 16,6 2-2-16,0 1-54 15,0-3-66-15</inkml:trace>
  <inkml:trace contextRef="#ctx0" brushRef="#br0" timeOffset="45006.6422">5329 9779 487 0,'0'0'45'0,"0"0"-39"16,0 0-6-16,0 0-4 15,0 0-42-15,0 0-28 0,9 0-55 16</inkml:trace>
  <inkml:trace contextRef="#ctx0" brushRef="#br0" timeOffset="45636.2815">5557 9600 446 0,'0'0'69'0,"0"0"9"15,0 0-44-15,0 0 24 16,0 0-11-16,0 0-43 15,-7-46 9-15,8 36-9 16,10-2 0-16,5 2-4 16,-1 2 0-16,4 2 0 15,4 1 0-15,-2 5-1 16,1 0-2-16,-3 0 3 16,-5 8-4-16,2 9-1 0,-7 2 0 15,-3 4 5 1,-3 4-3-16,-3 2-2 0,0 1 4 15,-1-1 0-15,-8-3 1 16,-2-4-4-16,1-3 4 16,2-6 0-16,1-4-1 15,1-1 3-15,0-4-4 16,6-1 2-16,0 1-9 16,0-3 6-16,0 4-16 15,0-1 19-15,9 1-4 16,0 2 9-16,0-3-5 15,7 4 0-15,-2-3 0 0,2 1 14 16,1 0-10-16,-3-3 9 16,-3 1 11-16,-2 0-19 15,0-3 16-15,-2 2-11 16,-2-1-9-16,1-2 6 16,-2 3-7-16,2-3-4 15,0 2-23-15,0 0-64 16,-3-1-92-16</inkml:trace>
  <inkml:trace contextRef="#ctx0" brushRef="#br0" timeOffset="65057.2928">6756 9660 128 0,'0'0'0'0,"0"0"1"0,0 0 1 16,0 0-2-16,0 0 16 16,0 0-4-16,-14-72-9 15,9 62 30-15,2-1-4 16,3 5-22-16,-3-2-3 15,3 2-4-15,0 1-38 16,0-2-18-16,0 4 0 16,-3 0 14-16</inkml:trace>
  <inkml:trace contextRef="#ctx0" brushRef="#br0" timeOffset="65695.5513">6709 9518 98 0,'0'0'52'15,"0"0"2"-15,0 0-7 16,0 0 13-16,0 0 0 15,0 0-16-15,-30-29-6 0,27 26 22 16,-2 3-24 0,1-2-4-16,-5 2-10 0,0 0-4 15,-3 0 3-15,-1 10-20 16,-2 4 2-16,-3 4 6 16,4 3-7-16,0 3-2 15,0 0 0-15,4 0 2 16,1 0 4-16,3-2-5 15,1 2 4-15,4-3 6 16,1-2-7-16,0-1-2 16,0-2-2-16,9-2 2 15,4-2 2-15,4-4-3 16,-1-2-1-16,2-1 8 0,3-2-4 16,1 1-3-16,-1-4-1 15,0 0 3-15,-2 0-2 16,-4 0-1-16,1 0 0 15,-5 0-2-15,0 0 4 16,-1 0-2-16,-3 0 0 16,-1-2 2-16,-1-5 24 15,-2-3-14-15,0-1-1 16,3-2 11-16,-3 1-20 16,1-2 4-16,-1 0-6 15,-1-2 2-15,-2 1 5 16,0-1-5-16,0 1 2 0,0 2 17 15,0 0-20 1,0 3 12-16,0-2 1 0,0 2-12 16,-2-1 20-16,-5-2-10 15,-5 1-3-15,1 0 19 16,-2-1-28-16,-8 1 8 16,-1 2-7-16,-2 1 5 15,1 4 8-15,-2 4-11 16,1 1-1-16,2 0-2 15,2 1 0-15,1 15-1 16,1 9-4-16,5 7-41 16,-2 12-20-16,6 6-62 15,-3 1-25-15</inkml:trace>
  <inkml:trace contextRef="#ctx0" brushRef="#br0" timeOffset="72273.3211">5077 10621 266 0,'0'0'84'0,"0"0"1"16,0 0-39-16,0 0 20 16,0 0-20-16,0 0-8 15,0 0 0-15,-12-39-10 16,12 32 8-16,0 0-4 16,0 1-20-16,0-1-1 15,0-2-7-15,0-1-2 0,3-2 5 16,9-4-7-16,1 0 0 15,1-3 0-15,8-1 2 16,-1-3-3-16,-1 3 1 16,0-4-2-1,-2 5-5-15,-3 0 6 0,-4 6-4 16,-3 2 3-16,-3 3-6 16,-2 3 8-16,0 4 0 15,-3 1 0-15,0 0 8 16,0 0-8-16,0 0 0 15,0 0 0-15,0 0-13 16,0 0 2-16,3 9 11 16,0 7 0-16,2 6 4 15,0 4-4-15,0 2 2 16,1 3-1-16,0 3 3 16,0 0-7-16,4-1 3 15,-1 0 0-15,-1-7 6 0,-2-2-5 16,-2-7 1-1,-1-6 0-15,0-5 7 0,-2-1-9 16,1-5 0-16,-1 0 3 16,-1 0 25-16,0 0 17 15,0 0 5-15,0 0-7 16,0 0-27-16,0 0-4 16,0-1-12-16,0-3-2 15,0 4-5-15,0 0-11 16,0 0-52-16,0 0-116 0,0 12-222 15</inkml:trace>
  <inkml:trace contextRef="#ctx0" brushRef="#br0" timeOffset="74429.8741">3687 10342 210 0,'0'0'187'0,"0"0"-118"0,0 0-39 15,0 0 49-15,0 0-38 16,0 0-22-16,0 0 12 16,-34-38-7-16,29 33-6 15,-1 3-10-15,3 2-1 16,0-3 26-16,0 3-22 16,-4 0-10-16,-4 0-2 15,-1 8-21-15,-4 6 10 16,-1 5 4-16,-2 1 0 15,3 5 1-15,-1-2 7 16,-2 2 0-16,7 2 0 0,3-4 0 16,0 3-2-1,5-5 2-15,2-4 0 16,2 0-5-16,0-4 5 0,2 0 0 16,8 3-3-16,8-3 0 15,0-1 1-15,0 0 2 16,1-3-1-16,3-2-3 15,-2-4 6-15,1 2-2 16,-2-3 2-16,-1 1 1 16,0-3 1-16,-3 0-4 15,1 0 0-15,-4 0 10 16,-3-2-6-16,0-6 10 16,-6-2 17-16,3 0-19 15,-3-4 13-15,-1-3 0 0,-2 0-17 16,0-2 16-16,0 0-8 15,0-1-11-15,-8-4 6 16,-4-2-8-16,2 0 0 16,-2 1-3-16,-3-2 4 15,0 5 3-15,-3 2-7 16,0 3 0-16,3 4 0 16,-1 4 2-16,-2 5-2 15,0 4 0-15,3 0-7 16,-3 0 3-16,3 17-21 15,2 6-49-15,4 8-17 16,3 2-7-16,4 1-66 16,1-3-114-16</inkml:trace>
  <inkml:trace contextRef="#ctx0" brushRef="#br0" timeOffset="75616.86">6558 10355 275 0,'0'0'72'15,"0"0"-2"-15,0 0-11 16,0 0-19-16,0 0 6 16,0 0 5-16,-19-17-41 15,13 15 18-15,-2 2-1 16,1 0-9-16,-2 0-14 15,-3 3-4-15,3 11-4 0,-6 5 3 16,-3 2 1 0,2 1 0-16,-1 3 0 0,1 2 4 15,4-1-7 1,2 0 3-16,5-6 0 0,4-1 5 16,1-7-5-16,0 0 0 15,0-1-1-15,13-3 0 16,2 1-1-16,3-4 2 15,0 3 0-15,4-5 2 16,-1 3-1-16,-3 0-1 16,6-1 0-16,-5 1 3 15,2-3-3-15,0 0 0 16,-2-1-1-16,-1-2-2 16,0 0 6-16,-1 0-2 15,-1 0 14-15,-4-3-12 16,4-6 6-16,-2-2-2 0,-1-4-2 15,-1-2 26-15,3-3-19 16,-3-1 0-16,-3-6 3 16,7 0-11-16,-5-4 4 15,-4 5-6-15,-1 1 0 16,-6 1 20-16,0 3-2 16,0 1-6-16,0 0 18 15,-10 2-27-15,-2 4 14 16,-6 0-10-16,-3 1-7 15,-6 2 9-15,0 2-6 16,-3 4-4-16,2 2-1 16,-2 3 0-16,2 0-2 15,1 5 2-15,5 8-16 0,5 1-13 16,1 3-37-16,7 6-32 16,0 2-10-16,-4 1-157 15</inkml:trace>
  <inkml:trace contextRef="#ctx0" brushRef="#br0" timeOffset="83634.7001">3612 11464 203 0,'0'0'40'0,"0"0"-20"16,0 0 4-16,0 0 6 16,0 0 6-16,0 0 2 0,0 0-23 15,-3-30 2-15,2 27 6 16,-1 0-4-16,2 0 15 15,-1 3-15-15,-1-3-9 16,-1 0 13-16,-1 2-22 16,1-3 7-16,0 1 0 15,0 0 1-15,0 0 15 16,-2-2-15-16,1 1-4 16,-1-2 0-16,-3 1-1 15,2-1-4-15,-5 0 0 16,1 2 5-16,1-1-3 15,0 2 4-15,-3 1-6 16,3 2 0-16,1 0 6 0,-2 0-6 16,1 0 0-16,0 0 3 15,3 0-5-15,0 0 2 16,-3 2 0-16,5 4-1 16,-1 0-3-16,1 4 4 15,-1-1-3-15,1 2 3 16,-2-1-5-16,0-1 5 15,6-3 0-15,-3 1 0 16,0 1-6-16,3-3 4 16,-2 1 1-16,2 0-3 15,0-1 1-15,0 1 3 16,-1 1 0-16,1 0 0 0,0 1 2 16,0-1-3-1,0 0 1-15,0 0 0 0,0 2-1 16,0 1 1-1,0-3 0-15,0 4 0 0,0-2 3 16,0 2-3-16,1-3 0 16,1 3 0-16,4-3 0 15,-3 2 0-15,0-3 0 16,4 3-1-16,-2-3 5 16,1-2-7-16,0 1 3 15,0-1 0-15,1 2 4 16,2 0-3-16,-3 0 4 15,2 0 3-15,0-1-6 16,-2 0 4-16,2-1-6 16,1 0 2-16,0-1 10 0,0-1-7 15,-2 2-1 1,-1-3 4-16,0 0-4 0,0-1-4 16,0-1 0-16,0 1 1 15,0-1 5-15,0 2-4 16,-2-2 2-16,1 1 1 15,-1-1 0-15,1 0-5 16,-2 0 0-16,0 0 1 16,6 0 4-16,-5 0-4 15,1 0 2-15,1 0 3 16,-2 0-2-16,2 0-4 16,3 0 0-16,-3 0 1 15,3-3 6-15,-3-1-6 16,1 2-1-16,-1-3 6 15,-1-1 1-15,1 0-6 0,-3-1 1 16,4 0 1-16,-4-1 7 16,3-1-9-16,-3-5 5 15,2 1 8-15,-1 0-10 16,-2-1-1-16,1 1-2 16,-2 2 3-16,-1 0 6 15,0 3-10-15,0-2 2 16,3 3 3-16,-3-1 1 15,0 2-3-15,0-2-2 16,0 1 4-16,0-1 1 16,0 3-6-16,0-1 5 15,0-2 1-15,0 1-3 0,-4 0-3 16,1 1 0-16,1 1 0 16,-1-1 1-16,0 1 3 15,2 3-4 1,-4-2 4-16,2 1 2 0,0-1-6 15,-4 0 0-15,4 0 2 16,0 2-1-16,-3-3 0 16,1 2-1-16,-1 0 1 15,2-2 2-15,0 1-3 16,1 1 0-16,0-2 0 0,-2 3 0 16,2-1 0-16,0 1 0 15,0 0 0 1,0 0 3-16,3 1-3 0,-3-2 0 15,-1 1 1-15,-1-1-1 16,2 1 1-16,0 0-1 16,0 0 1-16,0 1 3 15,0-1-4-15,2 1 0 16,-2-1 0-16,-3 1 3 16,3 0-3-16,-3-1 5 15,3 1 0-15,0 0-2 16,-2 1-3-16,1-3 0 15,-2 3 2-15,2-3 1 16,-2 3-3-16,-2 0 0 16,5 0 0-16,-3 0 2 15,0 0-2-15,0 0 0 0,0 0 4 16,2 0-2-16,-1 0-2 16,2 0 0-16,-4 0 0 15,4 0 1-15,0 0-2 16,0 0 0-16,3 0 1 15,-3 0 2-15,3 0-2 16,0 0 0-16,0 0 0 16,0 0-1-16,0 3 1 15,0-3-8-15,-2 0-19 16,2 0 6-16,0 4-36 16,0 3-13-16,0 4 23 0,0 1-54 15,0 0-87 1,0-4-200-16</inkml:trace>
  <inkml:trace contextRef="#ctx0" brushRef="#br0" timeOffset="101173.4987">5074 11390 230 0,'0'0'28'0,"0"0"41"16,0 0-15-16,0 0-18 16,0 0 6-16,0 0 1 15,0 0-17-15,0 0-2 16,-9-21 1-16,6 20-6 15,3 0 9-15,-2 1-13 16,1 0-8-16,-1 0-3 16,-2 0-3-16,0 0-2 15,-2 2-3-15,-2 12 3 16,-5 4-6-16,4 6 7 16,-2 1-8-16,0 0 7 15,0 1-10-15,2 2 10 16,0-2-3-16,5-1 1 15,1-4-1-15,3 0 4 0,0-4 0 16,0-4-4-16,11 0 4 16,6-2-2-16,4-2 1 15,1-4 1-15,1-2 1 16,2-3-1-16,-1 0 0 16,-2-9 2-16,-2-7 3 15,-4-4-5-15,-1-2 0 16,-3 1 2-16,-3-4 3 15,-3 3-5-15,-3 1 1 16,-3 1 4-16,0-3 0 16,0 2-3-16,0 2 2 15,-11 4 2-15,-5-2 16 16,-2 5-17-16,-1 2 8 16,-5 4-9-16,0 6-3 0,-5 0-2 15,3 3 0-15,-1 14-5 16,3 5 3-16,3 6-6 15,8 1-19-15,5 1-14 16,8-3-82-16,0-8-97 16</inkml:trace>
  <inkml:trace contextRef="#ctx0" brushRef="#br0" timeOffset="101402.3722">5441 11593 566 0,'0'0'2'16,"0"0"10"-16,0 0-3 15,0 0-9-15,0 0-8 16,0 0-133-16,-6-9 54 15,21-4-147-15</inkml:trace>
  <inkml:trace contextRef="#ctx0" brushRef="#br0" timeOffset="102052.3621">5551 11335 416 0,'0'0'43'0,"0"0"-4"16,0 0-15-16,0 0 21 15,0 0-38-15,0 0-1 0,24-34-6 16,-18 34-3-16,3 0 0 16,0 0 3-16,1 2 0 15,-4 8-1-15,-1 2 1 16,-2 0 0-16,0 2-1 16,-3 3 1-16,0-2 9 15,0 2-9-15,0-3 0 16,0-3 0-16,0-2 0 15,0-4 0-15,0 1-2 16,0-1-1-16,0-1-1 16,0-2 4-16,0 2-10 15,0-4 8-15,7 1-6 16,2-1 8-16,3 0 0 0,3 0 1 16,3 0 0-16,-2 0-1 15,-2 0 0-15,4 0 0 16,-6 3 0-16,1 4 0 15,-1 2-7-15,-3 3 7 16,0 3 2-16,-5-1 5 16,-2 2 4-16,-2 0 12 15,0-1-19-15,-2 2 24 16,-8-1-5-16,-8 1-15 16,3-5 20-16,-1-3-14 15,-2-5 1-15,4-4 21 16,0 0-29-16,0 0-2 15,5-4-5-15,3-6-33 0,5-4 4 16,1 3-57-16,0-3-102 16</inkml:trace>
  <inkml:trace contextRef="#ctx0" brushRef="#br0" timeOffset="102974.5202">6403 11503 337 0,'0'0'32'0,"0"0"-7"15,0 0 1-15,0 0 4 16,0 0-20-16,0 0 11 16,-31 69 0-16,31-52-5 15,0 3 18-15,4-1-17 16,7 3-1-16,3-3 1 16,2 0-12-16,0-2-5 15,-1-4 0-15,3-4-4 16,-2-4 4-16,-4-3 0 0,6-2 3 15,-6 0 4-15,0-9-7 16,-2-6 7-16,-4-2-7 16,0 0 4-16,-6-5-1 15,0 3-3-15,0-3 1 16,0-1 1-16,-6 4 2 16,-3-2-4-16,-3 2 0 15,0 2 1-15,-4 0-6 16,-1 5 5-16,1 3 0 15,-2 4 2-15,0 2 0 16,1 3-2-16,0 0 0 16,-1 3-3-16,3 9-3 15,5 2 3-15,5 0-26 16,5-2-36-16,0-1-57 16,0-5-166-16</inkml:trace>
  <inkml:trace contextRef="#ctx0" brushRef="#br0" timeOffset="103224.3782">6764 11589 432 0,'0'0'28'0,"0"0"-3"16,0 0-25-16,0 0 1 15,0 0-2-15,0 0-51 16,3 0-63-16,1 0-2 16</inkml:trace>
  <inkml:trace contextRef="#ctx0" brushRef="#br0" timeOffset="103783.6372">6789 11367 375 0,'0'0'53'0,"0"0"-32"16,0 0-5-16,0 0-8 15,0 0-2-15,0 0 14 16,36-16-20-16,-19 12 8 0,0-2-8 15,3 2 7-15,-4-1-2 16,2 3-4-16,-3 2 0 16,1 0 2-16,-2 0-3 15,-1 0 0-15,-2 12 0 16,-4 1 5-16,2 1 4 16,-3 2-5-16,-3 0 0 15,-3 1 19-15,3 0-18 16,-3 1 7-16,0 0-3 15,0-2-4-15,0 3 6 16,0-2-8-16,0 0-2 16,0 1 5-16,0-1-6 15,0-2 0-15,0-1 0 0,0-3 2 16,0-1-5-16,0 0 3 16,3-3-10-16,0 1 9 15,-1-1-35-15,1 0 5 16,-2 1-29-16,1-1-19 15,-1-4-38-15,-1-3-58 16</inkml:trace>
  <inkml:trace contextRef="#ctx0" brushRef="#br0" timeOffset="104055.4819">6930 11511 395 0,'0'0'48'0,"0"0"9"16,0 0-54-16,0 0-1 16,0 0 13-16,0 0-8 15,28-19 10-15,-13 13-12 16,-3 0 4-16,4 2-9 15,-1 1 0-15,3 1-5 16,-3 0-3-16,3 1-62 16,-6 1-71-16</inkml:trace>
  <inkml:trace contextRef="#ctx0" brushRef="#br0" timeOffset="145708.5036">2702 13765 256 0,'0'0'20'0,"0"0"-11"16,0 0-9-16,0 0 47 15,0 0-21-15,0 0 1 16,0 0-16-16,2 0 9 15,-2 0 4-15,0 0 3 16,0 0 11-16,0 0-16 16,0 0-1-16,0 0 10 15,0 0-7-15,0 0-3 16,0 0 5-16,0 0-17 0,0 0 4 16,0 0-7-1,0 9-5-15,0 2 14 0,0 7 8 16,0 6 2-16,0 7 10 15,0 8-17-15,-2 7 16 16,-1 3-11-16,0 2-12 16,-1-1 12-16,1-3-7 15,3 0-9-15,-2-9 9 16,2-5-15-16,0-7 5 16,0-9-5-16,0-2 3 15,0-7-1-15,0-2-3 16,0-1 0-16,0-2 1 15,0-1 1-15,0-2-2 16,0 0 0-16,0 0-6 0,0 0-5 16,0 0-33-16,0 1-29 15,0-1-52-15,-4 0-74 16</inkml:trace>
  <inkml:trace contextRef="#ctx0" brushRef="#br0" timeOffset="146179.7756">2471 13829 359 0,'0'0'49'16,"0"0"-31"-16,0 0 26 16,0 0 13-16,21-88-19 15,-6 70-20-15,0 1 13 16,1 1-3-16,1 3-10 16,-1 3 22-16,2 1-10 15,-2 4-15-15,1 2 3 16,2 3-9-16,-1 0 8 15,2 0-17-15,-1 5-1 16,-4 7 1-16,0 1 0 0,-5 3 3 16,2 1 11-16,-6 0-2 15,-3 7 2-15,0 1-2 16,-3-2-9-16,0 2 15 16,0-3-11-16,0-5-5 15,-6-3 5-15,0 0-3 16,-1-3-7-16,1-2 3 15,1-1-24-15,1-4-35 16,4 0-62-16,0-4-81 16,0 0-273-16</inkml:trace>
  <inkml:trace contextRef="#ctx0" brushRef="#br0" timeOffset="146607.5299">3198 13738 408 0,'0'0'61'0,"0"0"-1"15,0 0 17-15,0 0-26 16,0 0-31-16,0 0-8 0,-69 12-11 16,52 14 18-16,-5 3-2 15,1 7 1-15,-1 9 19 16,2 3-16-16,3 2 12 16,6-1-18-16,5-3-13 15,2-3 10-15,4-2-7 16,0-4-3-16,4-1-3 15,11-3 1-15,0-5 0 16,-3-4 0-16,2-4-1 16,-1-4-2-16,-4-4-12 15,0-1-14-15,-2-2-5 16,-1-1-33-16,-1 0-6 16,1-5-46-16,-2-3-101 15</inkml:trace>
  <inkml:trace contextRef="#ctx0" brushRef="#br0" timeOffset="146955.8751">3162 14069 508 0,'0'0'73'0,"0"0"-61"0,0 0-12 16,0 0 2 0,0 0 23-16,0 0-9 0,44 40 6 15,-30-24-5-15,2 1 7 16,-1-2-4-16,0 3-12 16,3 0 4-16,-3-2-12 15,0-1 1-15,-2-1 1 16,-2-4 1-16,-4-3-2 15,-2-4-1-15,-2 1-1 16,1-3-5-16,-4 2-21 16,3-3-34-16,0 0-15 15,-3 0-101-15,0-3-221 16</inkml:trace>
  <inkml:trace contextRef="#ctx0" brushRef="#br0" timeOffset="147223.7221">3377 14076 315 0,'0'0'205'0,"0"0"-180"16,0 0 18-16,0 0 0 15,0 0-16-15,-72 74-18 16,57-54 12-16,0 3 6 15,-1-1-17-15,1-1 14 16,0-2-18-16,3-4-1 0,6-3-7 16,1-7 2-16,1-3-16 15,4-1-20-15,0-1-59 16,0 0-97-16,7 0 4 16</inkml:trace>
  <inkml:trace contextRef="#ctx0" brushRef="#br0" timeOffset="147590.5128">3587 14232 365 0,'0'0'188'16,"0"0"-159"-16,0 0 30 15,0 0-5-15,0 0-15 16,0 0-20-16,0 76 14 15,0-59-1-15,-3 0-32 0,3 2 13 16,0-1-13 0,0 0 0-16,0-1-1 0,0-3-58 15,0-5-35 1,0-4-55-16,0-5-165 0</inkml:trace>
  <inkml:trace contextRef="#ctx0" brushRef="#br0" timeOffset="147942.3128">3744 14070 426 0,'0'0'53'0,"0"0"22"16,0 0-20-16,0 0-8 16,0 0-33-16,0 0 8 15,0-3-10-15,1 6-6 16,5 11 8-16,3 3 27 16,-2 2-30-16,1 0 0 15,4-2-9-15,-3-2-2 16,-2-2 0-16,3-2 2 15,-2-1-5-15,-2-1 3 16,3-4-30-16,1-2 4 0,-1-3-33 16,-1 0-40-16,2-4-81 15</inkml:trace>
  <inkml:trace contextRef="#ctx0" brushRef="#br0" timeOffset="148320.6223">3940 14028 430 0,'0'0'114'16,"0"0"-97"-16,0 0 8 15,0 0 13-15,0 0-13 16,0 73-23-16,0-52 25 0,0 2-12 15,0 0-1-15,0 1 20 16,0 0-15-16,0-1 7 16,-3 0-2-16,-1-2-17 15,-2-2 16-15,-3-1-15 16,0-3-2-16,-1 0 15 16,-2-4-14-16,-2-3 4 15,-1-1 1-15,2-4-9 16,-2-2 11-16,3 1-14 15,2-2 2-15,2 0-7 0,5 0-16 16,2 0-11 0,-1 0-38-16,2 0-44 0,0-3-72 15</inkml:trace>
  <inkml:trace contextRef="#ctx0" brushRef="#br0" timeOffset="148731.3939">4031 13747 369 0,'0'0'67'0,"0"0"-7"15,51 72-8-15,-27-35-26 16,6 4-8-16,-5 3-14 16,2-1 2-16,-3-2-2 15,-6-4 1-15,6-3 7 16,-7 0 0-16,-3-2 27 15,-2-2-27-15,-8-3 8 16,-4 0 4-16,0-1-10 16,0-2 18-16,-10-4-15 0,-2 1-13 15,1-6-4-15,-2-1-11 16,-2-3-46-16,3-4-33 16,0-3-136-16</inkml:trace>
  <inkml:trace contextRef="#ctx0" brushRef="#br0" timeOffset="149251.7035">4594 14156 636 0,'0'0'98'16,"0"0"-24"-16,0 0 6 16,0 0-47-16,0 0-30 15,0 0 11-15,13 0-12 16,2-2 4-16,3-1-3 15,4 1 1-15,-1 0-6 16,0 1 2-16,4 1 0 16,-5-1 1-16,2-1-1 15,-4-1-7-15,-4 2-3 16,-1 1-39-16,-4-2-17 0,0 2 0 16,-3 0-42-1,-2 0-72-15,-4 0-144 0</inkml:trace>
  <inkml:trace contextRef="#ctx0" brushRef="#br0" timeOffset="149539.5398">4655 14280 339 0,'0'0'108'16,"0"0"-82"-16,0 0 41 16,0 0-11-16,0 0-30 0,0 0 52 15,30 2-22-15,-14-4 4 16,2-3-15-16,1 2 15 16,1 0-14-16,-5-1-30 15,1 1-7-15,-1 3-9 16,0 0-1-16,-3 0-31 15,1 0-82-15,-4 0-71 16,-6 0-236-16</inkml:trace>
  <inkml:trace contextRef="#ctx0" brushRef="#br0" timeOffset="152618.6236">5408 13738 420 0,'0'0'39'0,"0"0"-37"15,0 0 43-15,0 0 11 16,0 0-43-16,0 0 5 16,-6 53-5-16,6-36 5 0,0 5 18 15,0 6-18-15,0 8 4 16,0 4 4-16,2 6-16 16,1 2 9-16,-2 0-13 15,1-1 4-15,-1 0 7 16,2-3-13-16,0-5-2 15,0-3-2-15,-3-7 4 16,0-7-1-16,0-10-3 16,0-3 0-16,0-6 0 15,0-3 0-15,0 0-7 16,0 0-19-16,0-5-24 16,-3-10-65-16,-1-7-56 15,-4-1-38-15</inkml:trace>
  <inkml:trace contextRef="#ctx0" brushRef="#br0" timeOffset="152990.4137">5250 13880 296 0,'0'0'178'16,"0"0"-98"-16,0 0-31 15,6-87-14-15,15 62 6 16,1 0-17-16,8 3 7 16,1 0-2-16,5 5-3 0,0 6-5 15,1 5 0-15,-2 6-18 16,-4 0 6-16,-3 11-6 16,-4 10-2-16,-5 5 6 15,-5 1-5-15,-8 2-2 16,1 0 4-16,-7-1-1 15,0-1 12-15,0-2 0 16,-10-1 0-16,-2-3 5 16,-4-4-17-16,-1-3-1 15,4-6-2-15,-2 0-6 16,0-4-11-16,6-1-25 16,6 1-40-16,1-4-20 15,2 0-88-15</inkml:trace>
  <inkml:trace contextRef="#ctx0" brushRef="#br0" timeOffset="153436.7357">6021 13791 495 0,'0'0'120'0,"0"0"-80"15,0 0-13-15,0 0 16 16,-81 68-24-16,61-30-3 16,-1 6 11-16,1 6 0 15,1-1 21-15,1 1-16 16,6-3 0-16,3-2-16 16,5-3-12-16,4-6-3 15,0-4-1-15,0-3 1 16,7-6-7-16,4-8 6 0,2-2-18 15,-1-5-10-15,3-4-38 16,-2-2-22-16,1-2-30 16,-4-4-123-16</inkml:trace>
  <inkml:trace contextRef="#ctx0" brushRef="#br0" timeOffset="153712.5698">6017 14050 680 0,'0'0'67'0,"0"0"-39"0,0 0 28 16,0 0-49 0,0 0-1-16,0 0 2 0,37 37-7 15,-18-17 10-15,2-2-2 16,3 2-5-16,-1-3 3 15,-1-2-5-15,0 0-2 16,-2-3 0-16,-1 0-3 16,-3 1 2-16,-4-6-41 15,-1 2-49-15,-1-6-2 16,-7-3-126-16</inkml:trace>
  <inkml:trace contextRef="#ctx0" brushRef="#br0" timeOffset="153969.2787">6251 14051 573 0,'0'0'23'16,"0"0"12"-16,0 0 24 15,0 0-24-15,-69 83-22 16,54-61 14-16,2 1-9 15,-5 0 0-15,6-1-5 16,0-1-10-16,2-4-2 16,5-4-1-16,2-2-29 0,3-5-31 15,0 1-44-15,0-2-48 16,0-4-90-16</inkml:trace>
  <inkml:trace contextRef="#ctx0" brushRef="#br0" timeOffset="154472.4631">6424 14272 94 0,'0'0'269'0,"0"0"-212"16,0 0 28-16,0 0-3 15,0 0-34-15,0 0 10 16,0 0-11-16,0 0-19 0,0 0 0 16,0 0-11-1,0 0-1-15,0 0-15 0,0 0 3 16,0 0-4 0,0 0 0-16,0 0 0 0,0 0 0 15,0 0 0-15,0 0 0 16,0 0 0-16,0 0-9 15,0 0 4-15,0 0-1 16,0 0 3-16,0 0-2 16,0 0 5-16,0 0-10 15,0 0-28-15,0 0-35 16,0 3-42-16,0-3-83 16</inkml:trace>
  <inkml:trace contextRef="#ctx0" brushRef="#br0" timeOffset="154819.6543">6334 13808 587 0,'0'0'3'0,"0"0"3"16,0 0 32-16,42 106-6 0,-24-65-25 15,-3 1 4-15,3 3-2 16,-5-1-8-16,-1-4 14 16,-6-3 0-16,0-2 11 15,-4-1 1-15,-2-3-3 16,0-2-1-16,-3 0-17 15,-8-3-5-15,-1-1-1 16,2-4-10-16,-3-3-38 16,2-1-18-16,0-4-34 15,1-3-110-15</inkml:trace>
  <inkml:trace contextRef="#ctx0" brushRef="#br0" timeOffset="156321.8663">5578 14672 49 0,'0'0'14'16,"0"0"26"-16,0 0-12 16,0 0 3-16,0 0 2 0,0 0-5 15,27-34 34 1,-24 32-9-16,-2-1-26 0,-1 2-9 15,2-2 2-15,-2 2 16 16,0-4-7-16,0 2-1 16,0-1 17-16,0 0-12 15,0 0 6-15,0-3 10 16,0 4-12-16,0-2 2 16,-3 1 7-16,-3 2-27 15,-1-2 11-15,-1 4-17 16,-1 0 0-16,-1 0-4 15,1 0-7-15,-2 0-2 16,-2 8 0-16,4 5-10 16,0 1 7-16,0 5-10 15,6-1-7-15,3-1 14 0,0 2-8 16,0-2 6-16,9-2-4 16,3-4-9-16,0-4 12 15,1-5-13-15,1-2 22 16,-1 0-3-16,2-10 7 15,1-10-4-15,-2-4 3 16,-1-3-1-16,-4-1 4 16,-1-2-4-16,-5 1 0 15,-3-3 6-15,0 3-8 16,0-2 16-16,0 0-7 16,0 1-6-16,0 1 23 15,0 2-12-15,0 5-4 0,0 3 24 16,0 8-20-16,-2 4 11 15,1 4 6-15,1 3-11 16,0 0 6-16,0 0-18 16,0 0-6-16,0 0-2 15,0 0-8-15,0 12 2 16,0 5 6-16,0 5 0 16,0 6 1-16,0 3-1 15,0 6 0-15,0-1 4 16,0 3 0-16,0-3-6 15,0-2 2-15,0-2 0 16,0-5-2-16,1-3 3 16,2-2-1-16,0-5 0 15,0-3 5-15,0-5-5 0,0 0 0 16,0-2 2-16,0-6 0 16,-3 2-2-16,0 0 0 15,0 1 1-15,0-1 1 16,3 2-2-16,-1-3 0 15,1 3-3-15,0 0-2 16,1 1-8-16,0 0-23 16,2 3-34-16,-3-2-77 15,-3-1-94-15</inkml:trace>
  <inkml:trace contextRef="#ctx0" brushRef="#br0" timeOffset="157678.5413">7016 14051 63 0,'0'0'568'0,"0"0"-499"15,0 0-27-15,0 0 13 16,0 0-24-16,0 0-30 16,0 0 7-16,0 0-7 15,0 0 4-15,0 0 23 16,0 0-21-16,0 0-4 15,0 0-3-15,0 0-42 16,0 0-67-16,6 0-5 16,0 0-169-16</inkml:trace>
  <inkml:trace contextRef="#ctx0" brushRef="#br0" timeOffset="160723.6803">7468 13730 419 0,'0'0'24'16,"0"0"15"-16,0 0-1 0,0 0-14 16,0 0-8-1,0 0-6-15,0 0 3 16,0-7 19-16,0 7-9 0,0 0-10 15,0 4-8-15,0 16-2 16,0 7 17-16,0 7-11 16,0 10-7-16,3 4 5 15,3 5-5-15,1-2 2 16,-2 2-4-16,-1-5 5 16,1-2 3-16,1-4-2 15,-2-6-3-15,2-7 16 16,-3-5-9-16,0-2-3 15,2-4 5-15,-4 0-8 16,1-6 4-16,-2-3-8 16,1-4-5-16,-1-4 4 0,0 1-28 15,0-2-19 1,0 0 15-16,0-2-15 0,-1-18-126 16</inkml:trace>
  <inkml:trace contextRef="#ctx0" brushRef="#br0" timeOffset="161121.6488">7380 13759 567 0,'0'0'19'0,"0"0"15"15,0 0-3-15,0 0-9 16,28-72-8-16,-10 58 11 16,5 3-14-16,-1 4-1 15,6 3-1-15,1 4-7 16,2 0 1-16,0 7-3 16,1 11 0-16,-4 7 0 15,-4 0 0-15,-2 4 0 16,-5 2 0-16,-5 0 8 15,-2-1-8-15,-7-3 0 16,-3-4 1-16,0-1 10 16,0-5 1-16,0-2 0 15,-8-4-7-15,-3-2 0 16,-3-2-10-16,2-1-11 16,0 1-46-16,2-1-12 0,-2-2-59 15,6-4-124-15</inkml:trace>
  <inkml:trace contextRef="#ctx0" brushRef="#br0" timeOffset="161511.4252">8089 13670 432 0,'0'0'143'16,"0"0"-101"-16,0 0-22 15,0 0 2-15,0 0-17 16,0 0-4-16,-74 74 9 16,59-39 0-16,-4 5 8 15,3 10 10-15,1 6-5 16,-3 0 20-16,4 2-5 15,1-6-23-15,7-4 13 16,2-4-20-16,4-8 2 16,0-7-1-16,0-7-7 0,0-6-3 15,9-3 1 1,1-5-5-16,2-2 1 0,1-1-10 16,-1-1-24-16,6-1-29 15,-6 2-38-15,2-2-52 16,-6-3-164-16</inkml:trace>
  <inkml:trace contextRef="#ctx0" brushRef="#br0" timeOffset="161856.9323">8215 13791 432 0,'0'0'153'16,"0"0"-101"-16,0 0-5 16,0 0-41-16,0 0-6 15,0 0-4-15,0 12 2 16,12 4 4-16,-1 2 4 15,5 1-6-15,-2 1 8 16,2 0-2-16,-1 1-4 0,1-2-2 16,1 0 0-1,-4-3 0-15,1-3-5 0,-4-2-23 16,-3-5-44-16,-1-1-76 16,-4-5-140-16</inkml:trace>
  <inkml:trace contextRef="#ctx0" brushRef="#br0" timeOffset="162315.6749">8525 13816 435 0,'0'0'7'0,"0"0"53"16,0 0 0-16,-53 72-36 15,39-51-4 1,-2 0-19-16,2-1 5 0,0-3 1 16,0-2-2-16,-2-2 13 15,2 1-10-15,1-2-4 16,1 1 1-16,6-2-1 16,1-5-4-16,1-1 1 15,3 1 1-15,1-2 0 16,0 1 0-16,0 3-2 15,0 0 14-15,3 3-13 16,5 0 7-16,0 3 6 16,0 2-7-16,-2 1 23 15,2 2-11-15,-2 1 3 0,-1-1 10 16,-1 2-15-16,1-1 5 16,-1-3-11-16,-1 2-8 15,0-3 10-15,-1-1-11 16,-1-4 0-16,1 0-2 15,-2-3 0-15,0-3-15 16,0-1-41-16,3-4-52 16,3 0-15-16,1-7-91 15</inkml:trace>
  <inkml:trace contextRef="#ctx0" brushRef="#br0" timeOffset="162643.4797">8731 13754 601 0,'0'0'43'0,"0"0"-22"15,0 0 1-15,0 0-13 16,0 73 7-16,0-39-13 15,0 5 21-15,3 4-3 16,2 1-1-16,-1 2 3 0,2 0-16 16,-3-3 0-1,0 1 4-15,-3-3-5 0,2-3-6 16,-2-4 0 0,0-5 1-16,0-4-7 0,0-4-15 15,0-3-42-15,0-2-17 16,0-6-87-16,0-4-130 15</inkml:trace>
  <inkml:trace contextRef="#ctx0" brushRef="#br0" timeOffset="163049.8629">9004 13977 546 0,'0'0'50'16,"0"0"-35"-16,0 0 2 15,0 0 15-15,0 0-19 16,0 0 0-16,39 53 9 15,-27-37 3-15,4 0 19 16,1 5-17-16,2-1-3 16,3-1 0-16,-3 1-14 0,1 0-7 15,0-3-2-15,-2-1 1 16,1-2 9-16,-4 1-11 16,0-5 1-16,-6-1 0 15,-3-1 0-15,4-4-2 16,-5 3-3-16,-1-4-31 15,-2 1-20-15,-1-3-43 16,1-1-63-16,-2 0-159 16</inkml:trace>
  <inkml:trace contextRef="#ctx0" brushRef="#br0" timeOffset="163387.6652">9322 14011 593 0,'0'0'20'0,"0"0"15"16,0 0-4-16,0 0-30 15,-64 85 4-15,50-59-1 16,-2-1 2-16,0 4 40 15,-1-1-11-15,-2 0 5 16,2 0-6-16,1-4-18 16,4-4 0-16,0-3-9 15,6-5-3-15,3-3-3 0,0-1-1 16,0-4-21-16,2 1-10 16,-1-3-40-16,1-1-3 15,1 1-17-15,0-2-87 16,0 0-150-16</inkml:trace>
  <inkml:trace contextRef="#ctx0" brushRef="#br0" timeOffset="163911.364">9465 13696 349 0,'0'0'198'0,"0"0"-168"16,0 0 20-16,0 0-18 16,0 0-17-16,0 0 17 0,20 48-14 15,-10-31 22 1,-1 5 5-16,2 3-34 0,-1 4 17 16,0 5-4-16,-1 4-4 15,3 4-1-15,-1 2-5 16,-2 0-9-16,1-4 11 15,-4 1-10-15,0-2 1 16,-3 0-7-16,-3 2 3 16,0-3 4-16,0-2-5 15,0-5 4-15,-3-4 6 16,-3-7-9-16,1-3-3 16,1-7 0-16,1-3-3 15,-3-4-1-15,2-1-8 16,-1-1-8-16,-1-1-20 15,-3 0-69-15,-1 0-35 0,-2 0-137 16</inkml:trace>
  <inkml:trace contextRef="#ctx0" brushRef="#br0" timeOffset="181209.9307">2898 15516 249 0,'0'0'30'0,"0"0"37"0,0 0 16 15,0 0-20-15,0 0-16 16,0 0-4-16,0 0-4 16,0 0 4-16,-42-58-10 15,42 51-7-15,-3 3 8 16,3 1-8-16,-3 3 7 16,3 0-18-16,0 0-15 15,0 0-9-15,0 4-3 16,0 16 10-16,0 7 2 15,0 8 5-15,0 6-2 16,0 3-1-16,0 0 5 16,0 2-7-16,0 1 0 15,0-2 1-15,3-1-1 16,-3-5 11-16,3-5-9 0,0-7 1 16,-3-7 1-16,5-8-3 15,-4-2-1-15,1-7-2 16,-1-1 2-16,2-1 0 15,-3 3 0-15,0-2 0 16,0 1-9-16,0-1-17 16,0 1-29-16,0 0-23 15,0 0-30-15,0-3-66 16,-7 0-61-16</inkml:trace>
  <inkml:trace contextRef="#ctx0" brushRef="#br0" timeOffset="181571.0773">2759 15556 587 0,'0'0'2'0,"0"0"-1"16,0 0 4-16,0 0 9 15,0 0-7-15,109-72-5 16,-69 63 2-16,2 4-4 0,7 2 1 16,-7 3 0-16,-3 0 0 15,-7 1-1-15,-12 9 0 16,-2 3-2-16,-8 0 2 16,-4 1 6-16,-4 1 1 15,-2 0 16-15,0 2 3 16,-8 1 10-16,-5 0-18 15,-5-3-15-15,1-1 0 16,0-4-3-16,-1 0-29 16,3-2-34-16,-3-1-58 15,9-2-55-15</inkml:trace>
  <inkml:trace contextRef="#ctx0" brushRef="#br0" timeOffset="181938.8662">3378 15451 7 0,'0'0'462'15,"0"0"-451"-15,0 0 21 0,-51 73 32 16,38-41-15-16,2 5-17 16,0 3 19-16,3 3-2 15,2-1-3-15,3 2-19 16,3-4-17-16,0 1-6 16,0-5 5-16,0-1-7 15,6-4-2-15,2-6 0 16,2-2 0-16,-1-4 0 15,-3-4-2-15,0-1-40 16,0-2-5-16,-3-3-39 16,1-3-46-16,-4-4-102 15</inkml:trace>
  <inkml:trace contextRef="#ctx0" brushRef="#br0" timeOffset="182230.7">3438 15673 296 0,'0'0'364'0,"0"0"-362"16,0 0-1-16,0 0-1 0,0 0 2 15,0 0-2 1,41 29 1-16,-27-15 0 0,2 2 4 16,-1-2-5-16,-4-2 0 15,2 0-6-15,-4-2-29 16,0-2-16-16,-3-3-71 16,-5-5-82-16</inkml:trace>
  <inkml:trace contextRef="#ctx0" brushRef="#br0" timeOffset="182704.4289">3691 15616 422 0,'0'0'57'15,"0"0"-56"-15,0 0 34 16,0 0 1-16,0 0-34 16,0 0 8-16,-34 70 2 15,27-58-8-15,-4-1 19 16,5-1-8-16,-1 0-2 16,-1-1 0-16,1 4-12 15,1-3 6-15,-3 1-5 16,3-1 2-16,0-4-1 15,4 3 0-15,-1 1 0 16,3 2 5-16,-1 0-8 16,-1 5 16-16,2 1 0 0,-1 2-14 15,-1 0 17 1,2-1-12-16,0-2 4 16,0-1 5-16,0-2-15 0,0 0 12 15,0 0-12-15,0-4 1 16,0-1 7-16,3-1-9 15,-1-1 0-15,-1 0 0 16,2 1-2-16,-1-1-16 16,1-2-38-16,3-2-33 15,-3-3-57-15,-3 0-136 16</inkml:trace>
  <inkml:trace contextRef="#ctx0" brushRef="#br0" timeOffset="183047.7818">3703 15522 632 0,'0'0'28'15,"0"0"-23"-15,0 0-5 16,0 0 7-16,0 0 14 15,58 81-4-15,-34-47-15 16,0 5 1-16,3 6 3 16,-3 3-3-16,1 4-4 15,-4 1 5-15,-6-2 0 0,0 3-4 16,-8-4 0-16,-4 0 8 16,-3-3 3-16,0-5-6 15,0-4 8-15,0-7-13 16,-6-7 0-16,-1-6-1 15,0-9-36-15,-1-3-45 16,2-6-32-16,-3 0-125 16</inkml:trace>
  <inkml:trace contextRef="#ctx0" brushRef="#br0" timeOffset="183446.5538">4248 15850 449 0,'0'0'40'0,"0"0"-1"16,0 0 58-16,0 0-42 0,0 0-14 15,0 0-15 1,76-14 4-16,-51 14-9 0,2 0 3 16,-2 0-3-16,-1 0-20 15,0 0 1-15,-6 0-3 16,-3 0 1-16,-3 2-8 15,-2 3-1-15,-1 0-25 16,-3-1 3-16,-3 3-33 16,-1 0-7-16,-2 1-81 15,0-2-195-15</inkml:trace>
  <inkml:trace contextRef="#ctx0" brushRef="#br0" timeOffset="183651.4393">4362 16015 429 0,'0'0'181'0,"0"0"-160"16,0 0 14-16,0 0 0 16,0 0-22-16,0 0-4 15,57-23-3-15,-39 19-6 16,3 2-15-16,-3 2-50 15,-3-3-183-15</inkml:trace>
  <inkml:trace contextRef="#ctx0" brushRef="#br0" timeOffset="184684.4212">5129 15680 182 0,'0'0'188'16,"0"0"-118"-16,0 0 15 15,0 0-1-15,0 0-40 16,0 0-17-16,-12-48 11 16,12 42-1-16,-4 3 5 15,4 3 6-15,0 0-22 16,0 0-24-16,0 0-2 15,0 11-22-15,0 15 22 16,0 12 5-16,4 2-5 16,5 5 0-16,-1 0 5 15,-2 2-5-15,1-2 0 16,-1-3 4-16,0-4-3 16,-3-12-1-16,0-7-2 0,2-6 2 15,-2-5 0 1,-2-4-13-16,2 1-8 0,-3-5-26 15,1 0-14-15,-1 0 4 16,0 0-76-16,0 0-28 16,0 0-92-16</inkml:trace>
  <inkml:trace contextRef="#ctx0" brushRef="#br0" timeOffset="185043.7724">5026 15707 72 0,'0'0'431'16,"0"0"-346"-16,0 0-10 0,0 0-14 16,-4-87-10-16,22 68-35 15,1 2-11-15,5 3 16 16,3 3-8-16,3 6-6 15,3 4-4-15,-2 1 3 16,3 0-8-16,-3 13 2 16,-5 3 0-16,-5 1 1 15,-4 4-1-15,-6-4 0 16,-5 4-1-16,0 0 2 16,-6-2-1-16,0 4 5 15,-1-3-4-15,-13 1-2 0,-2-1-16 16,-1-2-15-16,-1-5-21 15,5-2-18-15,-2-2-21 16,3-4-111-16</inkml:trace>
  <inkml:trace contextRef="#ctx0" brushRef="#br0" timeOffset="185447.5425">5742 15595 458 0,'0'0'37'16,"0"0"-27"-16,0 0 19 15,0 0 2-15,0 0-16 16,-79 85 0-16,63-53 15 16,-5 4 1-16,4 4 19 15,-3 5 11-15,0 1-33 16,5-2 5-16,3-1-7 16,2-3-18-16,10-2 10 15,0-3-18-15,0-3 0 16,15-3-1-16,1-4 1 0,2-5-2 15,4-6 2-15,-5-4-15 16,2-4-36-16,-2-6-8 16,-1 0-13-16,-1 0-57 15,-3-13-130-15</inkml:trace>
  <inkml:trace contextRef="#ctx0" brushRef="#br0" timeOffset="185764.7949">5800 15830 391 0,'0'0'282'0,"0"0"-265"15,0 0 7-15,0 0 4 16,0 0-26-16,0 0 8 15,41 18-8-15,-25-4 9 16,5 4-9-16,-3 1 2 16,4-1 2-16,-1 1-5 15,-1-3-1-15,-1 1 0 16,0-3-4-16,-4 1 0 0,1-3-24 16,-5 0-1-1,1-5-11-15,-3 0-43 16,-2-3-63-16,-4-4-122 0</inkml:trace>
  <inkml:trace contextRef="#ctx0" brushRef="#br0" timeOffset="186077.6151">6073 15772 556 0,'0'0'52'16,"0"0"-49"-16,0 0 17 0,0 0 2 15,0 0-22-15,0 0 22 16,-80 83 0-16,60-57 22 16,-2 4 10-16,0-3-20 15,-1 4-18-15,1-5-5 16,-2 1-5-1,6-3 2-15,3-4-8 0,6-4-6 16,2-7 6-16,4-6-40 16,3-2-31-16,0-1-23 15,0 0-70-15,0 0-114 16</inkml:trace>
  <inkml:trace contextRef="#ctx0" brushRef="#br0" timeOffset="186476.3862">6179 15588 213 0,'0'0'100'0,"0"0"-29"16,0 0-25-16,0 0 3 0,0 0 1 15,82 60 1 1,-62-40-18-16,0 3 7 16,0 7-19-16,1 4 1 0,-2 2 3 15,-2 6-22-15,-3 2 31 16,-5 4-23-16,-4 0 8 15,-5 4 3-15,0-2-13 16,0-4 6-16,0-2-15 16,-3-8 3-16,-5-5-15 15,0-7 11-15,3-6-48 16,-1-6-22-16,2-7-73 16,-1-5-114-16</inkml:trace>
  <inkml:trace contextRef="#ctx0" brushRef="#br0" timeOffset="187154.6316">6624 15954 632 0,'0'0'48'16,"0"0"29"-16,0 0 37 16,0 0-60-16,0 0-27 15,0 0-25-15,-12-16 0 16,12 16-2-16,0 0-13 16,0 0 12-16,0 0-8 15,0 7 9-15,6 2 0 16,3-1 2-16,-2-1-2 15,2-3 0-15,-3-1 1 16,0-1-4-16,-1-2 3 16,-1 0 0-16,-3 0 9 0,1-2-8 15,-2-5 7-15,0 1-2 16,0 1-2 0,0 2 4-16,0 0-8 0,0 3-8 15,-3 0 7-15,0 0-40 16,3 0-69-16,0 6-42 15,0 6-95-15</inkml:trace>
  <inkml:trace contextRef="#ctx0" brushRef="#br0" timeOffset="192506.1127">7180 15637 501 0,'0'0'2'16,"0"0"17"-16,0 0 19 16,0 0 2-16,0 0-27 15,0 0-6-15,0 0 8 16,0-17-12-16,0 12-3 16,0 2 7-16,0 2 1 15,0-1 8-15,0 1-10 16,0 1 1-16,0 0-2 15,0 0-5-15,0 0 0 16,1 0-3-16,-1 0-11 0,2 0 10 16,-1 7-4-16,4 10 8 15,1 9 11-15,2 7-11 16,0 10 2-16,1 5 0 16,2 6 2-16,-1 1-2 15,-1-2 3-15,0-2-5 16,0-5 5-16,-2-3-5 15,1-8 0-15,-2-9 7 16,-1-6-4-16,-1-13 2 16,0-2-5-16,-4-5 4 15,2 0 14-15,-2 0-8 16,0 0-1-16,0 0-9 16,0 0-1-16,0 0-16 15,0 0-44-15,0 0-83 16,-10 0-161-16</inkml:trace>
  <inkml:trace contextRef="#ctx0" brushRef="#br0" timeOffset="192948.862">7037 15745 415 0,'0'0'136'0,"0"0"-132"16,0 0 13-16,0 0 38 16,0 0-36-16,0 0-7 15,86-66 10-15,-59 66-18 16,4 0 14-16,1 0-9 15,-4 0-1-15,5 5 9 16,-3 6-15-16,-6-1 14 16,3 0-8-16,-8 2-7 15,-2-1-2-15,-4 2 1 16,-4 1-4-16,-5-1 3 16,-2 3 2-16,-2 1 2 15,0 3 9-15,0-1-10 0,-12 1 15 16,0-2-14-16,-3 0 4 15,1-5-3-15,1-2-4 16,3-3-5-16,-1 1-21 16,7-1-56-16,4 0-46 15,0-2-73-15</inkml:trace>
  <inkml:trace contextRef="#ctx0" brushRef="#br0" timeOffset="197937.7116">7998 15491 448 0,'0'0'53'0,"0"0"-41"16,0 0 26-16,0 0 1 15,0 0-33-15,0 0-6 16,0 0 5-16,-59 16-5 0,49 0 16 15,1 6-11-15,1 6 19 16,-2 6-5-16,3 7-2 16,-1 6 10-16,0 9-12 15,0 4-2-15,2-1 0 16,3-1-2-16,3-5-3 16,0-7-8-16,0-7 4 15,4-6-10-15,9-8 7 16,-2-4-2-16,6-8-2 15,-1 0-29-15,-4-5-5 16,4 0-5-16,-4-4-44 16,-5-1-47-16,-4-3-220 0</inkml:trace>
  <inkml:trace contextRef="#ctx0" brushRef="#br0" timeOffset="198229.5389">8042 15773 675 0,'0'0'22'16,"0"0"-15"-16,0 0 0 0,0 0-7 15,0 0-2-15,0 0 2 16,70 40 3-16,-43-25 0 16,0 1-3-16,-2-2-16 15,-1 2-27-15,-1-4-7 16,-4-1-30-16,-3-5-63 16,-7-6-184-16</inkml:trace>
  <inkml:trace contextRef="#ctx0" brushRef="#br0" timeOffset="198672.3443">8397 15725 372 0,'0'0'67'16,"0"0"-64"-16,0 0 21 15,0 0-1-15,0 0-4 16,0 0-16-16,-80 63 5 16,69-52-1-16,4-2-2 15,-1-1 23-15,4-3-14 16,-1 1-8-16,1 0 5 16,-1 2-8-16,-2 1 0 15,1 3 2-15,3 1-3 16,0 0 5-16,3 5 1 15,-3-1-8-15,3 1 11 16,0 0-8-16,0 1 0 0,0-4-3 16,0 1 2-16,0-2-4 15,6-1 4-15,-3 0-2 16,2 2 13-16,-4-1-5 16,-1 0 11-16,0 1-1 15,0-1-18-15,0-1 4 16,0 1-4-16,0-5-10 15,0-1-13-15,0-5-36 16,5-3-83-16,0 0-162 16</inkml:trace>
  <inkml:trace contextRef="#ctx0" brushRef="#br0" timeOffset="198978.7636">8570 15758 644 0,'0'0'1'0,"0"0"-1"16,0 0 32-16,0 0-25 15,12 72 2-15,-3-43-8 0,0 3 4 16,1 4 15-16,-2 0-3 15,1-1 0-15,-1-4 1 16,0-1-18-16,-2 1 7 16,0-2-7-16,-3-3 0 15,-3-3-1-15,2-1-26 16,-2-6-30-16,0-2-51 16,0-8-132-16</inkml:trace>
  <inkml:trace contextRef="#ctx0" brushRef="#br0" timeOffset="199306.5773">8913 15872 558 0,'0'0'130'16,"0"0"-130"-16,0 0-7 16,0 0 7-16,0 0 22 15,0 0-17-15,56 66-5 16,-37-45 3-16,2-1 0 16,-3 1-5-16,1-4 2 15,0 0 0-15,-1-2-1 16,2 0 1-16,-4-4 0 15,-1 1 0-15,2-4-29 16,-4-2-9-16,-3-3-65 0,-5-1-104 16</inkml:trace>
  <inkml:trace contextRef="#ctx0" brushRef="#br0" timeOffset="199593.4125">9176 15894 585 0,'0'0'2'0,"0"0"18"15,0 0 8-15,-75 101-14 16,53-64 2-16,-2 6-10 15,1-2 15-15,0 1-5 16,0-5 3-16,6-6-2 16,5-7-17-16,4-8-7 15,5-5-30-15,3-7-40 16,0-4-88-16,0 0-123 16</inkml:trace>
  <inkml:trace contextRef="#ctx0" brushRef="#br0" timeOffset="199916.8389">9399 15732 372 0,'0'0'78'16,"0"0"38"-16,45 81-65 16,-24-47 11-16,-1 3-25 15,-1 6 1-15,0 0 5 0,-2 4-13 16,-4 4 3-16,-4 4-4 16,-1 1-19-16,-5-2 6 15,-2-4-3-15,-1-6-10 16,0-2-6-16,-1-6-6 15,-5 0-101-15,-2-10-60 16,-1-11-308-16</inkml:trace>
  <inkml:trace contextRef="#ctx0" brushRef="#br0" timeOffset="200803.3197">10041 16066 649 0,'0'0'13'16,"0"0"-12"-16,0 0 51 16,0 0-35-16,0 0-10 15,0 0-7-15,43-23 0 16,-28 20-3-16,0 1 3 16,0 2 0-16,-3 0 0 15,0 0-10-15,0 0 10 16,-3 0-16-16,0 0-9 0,-2 0-5 15,-4 0-28-15,0 5-38 16,-3 1-28-16,0 1-109 16</inkml:trace>
  <inkml:trace contextRef="#ctx0" brushRef="#br0" timeOffset="201011.7931">10054 16201 307 0,'0'0'151'0,"0"0"-136"15,0 0-15-15,0 0 41 16,0 0-2-16,0 0-16 16,81-13-23-16,-56 7 3 15,0 3-3-15,-2 3-60 16,-1-4-61-16</inkml:trace>
  <inkml:trace contextRef="#ctx0" brushRef="#br0" timeOffset="202084.7039">10836 15751 326 0,'0'0'153'0,"0"0"-105"0,0 0 26 16,0 0-17-16,0 0-21 16,0 0-28-16,24-29-6 15,-9 25 3-15,4 1-3 16,3 0-1-16,3 3 12 16,3 0-9-16,-1 0-3 15,-2 0-1-15,-4 0 1 16,-3 0-1-16,-5 3 0 15,-2 0-5-15,-4 1 3 16,0 3-8-16,-2-2-12 16,-2-1-4-16,-2 2-29 15,-1-2-5-15,0-1-38 0,0 0-25 16</inkml:trace>
  <inkml:trace contextRef="#ctx0" brushRef="#br0" timeOffset="202938.7836">10827 15741 414 0,'0'0'59'0,"0"0"-24"0,0 0 44 15,0 0-35 1,0 0-43-16,0 0-2 0,-2 0-2 16,2 0 3-1,2 5 8-15,2 4 0 0,5 2 10 16,1 6-8-16,-2 4 2 16,0 0-7-16,-2 6 1 15,-2 2-2-15,-1 1-4 16,-1 3 2-16,2 2 1 15,-4 1 0-15,0 5-1 16,0 1 1-16,0 1-3 16,0 0 0-16,0-5 0 15,0-4 4-15,0-7-6 16,0-5 2-16,0-3 0 0,0-2 0 16,0-5-4-16,0-2 3 15,0-1-4-15,0-3 1 16,0 1 0-16,0-4 3 15,1 0 1-15,1 0 0 16,1 2-1-16,0-2 0 16,-1 1 1-16,-1 1 0 15,1 0-3-15,-1 0 3 16,2-1 0-16,0 2 0 16,0-1-3-16,0-2 3 15,1 3-1-15,-2-2 1 16,1-3-1-16,-2 2 1 15,1-3 0-15,-1 0-6 0,-1 0 6 16,0 0-1-16,0 0 1 16,2 0-8-16,1 0 8 15,0 0 2-15,5 0 8 16,2 0 1-16,-1 0-7 16,0-3-4-16,1 1 0 15,-1-3 2-15,2 4 3 16,2-2-5-16,-1 2 2 15,4 1 2-15,-1-2 0 16,1-1-2-16,0 3-2 16,-3-2 2-16,-1-1 1 15,0 1-1-15,0 2 1 0,-3 0 2 16,1 0-2-16,-1 0-3 16,0 0 0-16,-3 0 4 15,0 0-2-15,0 0-2 16,-3 0 0-16,-2 0-1 15,2 0-1-15,-1 3-1 16,1 4-19-16,0-1-26 16,0 4-22-16,0-3-127 15</inkml:trace>
  <inkml:trace contextRef="#ctx0" brushRef="#br0" timeOffset="205610.4613">11149 15830 325 0,'0'0'221'0,"0"0"-158"16,0 0-6-16,0 0-14 0,0 0-25 15,0 0-18-15,0 0-5 16,0-9 4-16,0 9-9 16,0 2 6-16,0 12-2 15,0 4 9-15,0 4-3 16,0 2 0-16,0 3 3 16,0 3 0-16,0 0-2 15,9 1-1-15,0-4 1 16,3 2-1-16,1-6 0 15,1-6-1-15,1-4-2 16,-3-7 3-16,0-2 0 16,1-2 0-16,-1-2 8 15,1 0-7-15,1-14 7 16,-5-1-6-16,4-2-2 16,-5-2 10-16,-2 0-9 0,-5 0 2 15,1-1 10-15,-2-2-12 16,0 3 11-16,0-3-2 15,-12 1-10-15,-2 2 2 16,-1 4-2-16,0 4-3 16,1 4 0-16,0 7-20 15,-4 0-23-15,3 3-2 16,0 16-20-16,5 1-32 16,4-1-12-16,0 0-117 15</inkml:trace>
  <inkml:trace contextRef="#ctx0" brushRef="#br0" timeOffset="205880.6599">11604 16084 512 0,'0'0'127'0,"0"0"-121"15,0 0 31-15,0 0 5 16,0 0-33-16,-4 83-6 16,4-62-2-16,0 0-2 15,0-3 1-15,0 2 0 0,4-1 1 16,2-2-1 0,0-3-21-16,0-1-14 0,-3-4-23 15,0-1-52-15,-3-3-79 16</inkml:trace>
  <inkml:trace contextRef="#ctx0" brushRef="#br0" timeOffset="206425.5991">11816 16041 120 0,'0'0'422'0,"0"0"-360"16,0 0-11-16,0 0 20 16,0 0-45-16,33-72-22 15,-18 61-4-15,-2 2 0 16,2 1 0-16,-3 3 0 15,1 3 0-15,-1 2-1 16,0 0-12-16,0 3 9 16,-3 11 3-16,0 5 1 0,0 6-5 15,-5 3 10 1,-1 3-3-16,-3 6-2 16,0 1-5-16,-3 3 4 0,-10 0-13 15,0-6-11 1,-4-7 19-16,4-7-2 0,2-8 8 15,1-5 7-15,4-4-7 16,3-4 0-16,3 0 10 16,0 0-8-16,0 0 9 15,0-1-11-15,6-10-24 16,7-2 23-16,1 1-5 16,2 2 6-16,2 1 0 15,-2 2 0-15,-2 2 0 16,4 2 0-16,-5 3 0 15,0 0-1-15,1 0-11 0,2 0-41 16,-2 7-54-16,2-2-124 16</inkml:trace>
  <inkml:trace contextRef="#ctx0" brushRef="#br0" timeOffset="207605.4523">13460 16053 344 0,'0'0'72'16,"0"0"7"-16,0 0-16 16,0 0 0-16,0 0 8 15,0 0-70-15,-8-30 30 16,5 26 21-16,0 2-15 15,2 1 16-15,-2 1-31 16,1 0-20-16,1 0-2 16,-4 0-6-16,-2 10 6 15,-1 7 0-15,2 2-6 16,2 4 6-16,2 3 0 0,2 1 0 16,0 3-7-1,0-3 7-15,9-2-6 0,5-5-11 16,5-3 0-16,2-5 13 15,-3-4-4-15,3-2-3 16,0-6 6-16,-2 0 0 16,-1 0 5-16,3-3 0 15,-5-7 2-15,-1-3-2 16,-3-3 0-16,-3-2 0 16,-2-1 10-16,-4-6-6 15,-3 0 10-15,0 0 8 16,0-2-17-16,-3 4 9 0,-10 2-14 15,-5 3 0 1,0 7-4-16,-4 2 3 16,-3 4-6-16,2 5-4 0,-2 0-16 15,3 0-23-15,2 14-3 16,7 2-42-16,2 1-52 16,4 0-107-16</inkml:trace>
  <inkml:trace contextRef="#ctx0" brushRef="#br0" timeOffset="208057.042">13948 16280 566 0,'0'0'13'16,"0"0"19"-16,0 0-6 15,0 0 1-15,0 0-27 16,5 81 1-16,-2-65 0 15,0-1-1-15,-1 1-10 16,1-3-40-16,-2-3-82 16,-1-3-119-16</inkml:trace>
  <inkml:trace contextRef="#ctx0" brushRef="#br0" timeOffset="208604.7299">14208 15942 494 0,'0'0'107'15,"0"0"-99"-15,0 0-6 0,0 0 14 16,0 0-1-16,0 0-11 16,-32 51 1-16,29-41 11 15,1-1-10-15,2-1 9 16,0 1-13-16,0-1-2 15,0 0 0-15,3 3 6 16,8-3-9-16,0 1 3 16,3-3 0-16,4 0 8 15,-2 0-7-15,2 1 0 0,3-1-1 16,-3 3 3-16,0-1-3 16,-2 2 0-16,2 0 0 15,-4 0 1-15,-3 1 0 16,-3-2 9-16,-4-1 8 15,-2 0-17-15,-1 1 9 16,-1-1-4-16,0 1-4 16,0 1 14-16,-6-1-6 15,-7 2-10-15,-5-2-14 16,-4-2-72-16,-5-5-47 16,0-2-151-16</inkml:trace>
  <inkml:trace contextRef="#ctx0" brushRef="#br0" timeOffset="208805.6136">14253 15904 579 0,'0'0'56'0,"0"0"-27"16,0 0 37-16,109-68-41 15,-68 53-25-15,1 2-1 16,0 5-44-16,-2 3-43 16,-7 3-132-16</inkml:trace>
  <inkml:trace contextRef="#ctx0" brushRef="#br0" timeOffset="209772.3509">15517 15978 621 0,'0'0'53'0,"0"0"-15"15,0 0-4-15,0 0-34 16,0 0-13-16,0 0 11 15,-17 31 2-15,17-11 0 16,0 5 0-16,0 0 3 16,9 0-3-16,5 0 0 0,0-4 0 15,3-3-3 1,1-7 1-16,-3-5 2 0,3-6-2 16,-2 0 12-16,-3 0-2 15,-1-13-4-15,-1-5-1 16,-2-5 8-16,-3-1-9 15,-6-2 0-15,0 1-1 16,0 1 9-16,-5 4-13 16,-8 0 3-16,-5 4-6 15,-3 2 6-15,3 4 0 16,-1 3 8-16,2 4-14 16,-1 3 6-16,5 0-9 15,0 2-29-15,3 10-16 16,3 2-8-16,1 2-72 0,6-4-93 15</inkml:trace>
  <inkml:trace contextRef="#ctx0" brushRef="#br0" timeOffset="210371.5379">15871 15972 416 0,'0'0'103'16,"0"0"-22"-16,0 0-37 0,0 0 13 16,0 0-51-16,0 0 2 15,29-44-11-15,-16 36 3 16,5 1 0-16,0 2-3 15,0 5-4-15,0 0-13 16,-5 0 11-16,-4 0-13 16,0 11 19-16,-6 1-8 15,-3 4 11-15,0 0-8 16,0 4 8-16,0-1-1 16,-10-2 0-16,-1 0-18 15,2-4-2-15,1 0-1 0,2-5-23 16,1 0 19-16,2-4-2 15,3-2-14-15,0-1-29 16,0-1-7-16,0 0 39 16,0 0 38-16,4 0 1 15,6 0 6-15,0 0-5 16,-1 0 0-16,-2 0 3 16,3 2 1-16,-2 5 23 15,1 0 6-15,1 3-4 16,-2-1 5-16,-2 2 0 15,0 1 4-15,-4 2 0 16,-1 0-11-16,-1-1 10 16,0 2 0-16,0-3-4 15,0 2 1-15,-8-2-13 16,-2-3-9-16,-2-1-13 0,0-3-1 16,-1-3-36-16,-1-2-73 15,1 0-154-15</inkml:trace>
  <inkml:trace contextRef="#ctx0" brushRef="#br0" timeOffset="210922.8099">16155 15813 534 0,'0'0'8'0,"0"0"-3"16,0 0 17-16,0 0 1 15,80 6-15-15,-53-4-6 16,0 1-1-16,-3-2-2 16,0-1-2-16,-5 0 3 15,-4 0-2-15,-3 0 4 16,-3 0-2-16,-3 0 4 15,-1 3-4-15,-2 0 8 16,2 6-3-16,-2 1 3 16,0 7 13-16,2 3-17 15,-4 4 5-15,2-2 2 16,-1 1-7-16,2 4 4 16,4-1-5-16,1 1-3 0,1 2 6 15,5 2-6 1,-1 4 0-16,0-1 6 0,-2 0-5 15,-1-4-1-15,-1-3 0 16,-5-2 0-16,-2-3 7 16,-3 0-2-16,0-3 15 15,0-2 20-15,-11-3 8 16,-4-2-10-16,-3 0 5 16,-3-5-8-16,-5-1-2 15,-3-4-6-15,1-2-12 16,1 0-10-16,4 0-5 0,3-8-8 15,2-6-47-15,8-3-79 16,-2-6-61-16</inkml:trace>
  <inkml:trace contextRef="#ctx0" brushRef="#br0" timeOffset="213120.5738">17967 2871 176 0,'0'0'29'0,"0"0"-3"16,0 0 5-16,0 0 9 16,0 0-19-16,0 0 20 0,0 0-1 15,2 0-5-15,-2 0 12 16,0 0-6-16,0 0-27 16,0 0-6-16,0 0-5 15,0 0-3-15,0 0 0 16,0 0 3-16,0 0 8 15,0 0-3-15,0 0 0 16,0 0 7-16,0 0-15 16,0 0 0-16,0 0-1 15,0 2-16-15,0 0 17 16,4 0 0-16,5 4 0 16,6-1 8-16,0-2-8 15,3 4 0-15,1-3 0 0,5 2 3 16,3 0 4-16,4-1 11 15,8 0-18-15,-2 2 10 16,5-4-8-16,4 1 15 16,-2 0-6-16,3-2-10 15,1 2 14-15,4-2-12 16,0 1-2-16,1 0 9 16,-1 0-10-16,3 1 1 15,-1-2 1-15,1 5 5 16,-3-1-6-16,3 0-1 15,-3-1 3-15,4 3-1 16,-5-2 3-16,-1 0-4 16,-1 2-1-16,1 0 4 15,0 0 0-15,5 1 2 16,3-1-2-16,4 2 9 16,-1-1-13-16,1-1 0 0,4-1 10 15,0-1-8-15,6-2 6 16,2 0-3-16,1 1-3 15,2-1 5-15,1-2-3 16,2-1-4-16,2-1 8 16,-1 0-8-16,3 0 12 15,2 0-10-15,-1 0 1 16,1 0 8-16,-2 0-10 16,-3 0 3-16,-10 0-2 15,-2 3 4-15,-7 1-2 16,-7-1-2-16,-5 1 2 0,-7 2 8 15,-9-2-9 1,-7 1-3-16,-7 1 0 0,-7-3 6 16,-6 1-9-16,-2-2 3 15,-5-2 0-15,0 1-2 16,0-1 2-16,0 0-16 16,-12 1-28-16,-12-1-101 15,-7 0-207-15</inkml:trace>
  <inkml:trace contextRef="#ctx0" brushRef="#br0" timeOffset="215113.6149">2534 3456 162 0,'0'0'420'16,"0"0"-374"-16,0 0 21 16,0 0 16-16,0 0-37 15,0 0-27-15,0 0 9 16,6 0-18-16,-3-2-8 15,1-1 5-15,2 2-7 16,3-2-1-16,3 3-2 16,2-1-5-16,2 1 7 15,2 0-3-15,6 0-4 16,-2 0 8-16,5 0-3 16,1 0 3-16,2 4-5 15,1 0 3-15,2 4-3 16,-3-6 0-16,6 4-1 0,3-3 3 15,4 0 3 1,2 1-8-16,7 0 6 16,-2-3-13-16,0-1 6 15,2 0-2-15,-4 0-2 0,1 0 12 16,3 0-8-16,6-1 8 16,-1-3-3-16,-2-1-4 15,-1 0 5-15,4-1-3 16,-3 1 5-16,3 2 1 15,-1 1 0-15,-3-1 1 16,6 1-1-16,-4-1 1 16,1-1-4-16,-2 4 3 15,0-3-3-15,6 3 1 0,0-2 2 16,-1 2 0 0,1 0-1-16,-4-1 2 0,-6 1-2 15,-1-2 1-15,1 1 0 16,-3 1-4-16,1 0 4 15,-1 0 0-15,-2-2-2 16,-4 2 2-16,-2 0-3 16,0 0-10-16,-1 0 3 15,-3 0 10-15,1 2-4 16,-4 2 4-16,1 1 0 16,1 2 1-16,-4-2-2 15,3 3 0-15,1-2 1 16,-4 1-1-16,2 2 1 15,-2-4 0-15,3 1 0 0,-1 1 3 16,1-3-3-16,4 2 0 16,-1-4 1-16,5 1 9 15,-5 0-1-15,2-3 7 16,-2 0-1-16,-1 0-12 16,-5 0 11-16,0 0-5 15,-5 0-6-15,-2 0 11 16,3 0-10-16,-5 0 0 15,0 0 9-15,-2 2-10 16,1-2-3-16,-5 0 1 16,2 0 2-16,-2 0 5 15,-1 0-8-15,-4 0 1 16,4 0-1-16,-5 0-25 0,-1 0-19 16,-6 0-50-1,-3 0-224-15</inkml:trace>
  <inkml:trace contextRef="#ctx0" brushRef="#br0" timeOffset="216594.9113">16962 15961 634 0,'0'0'130'16,"0"0"-77"-16,0 0 22 15,0 0-14-15,0 0-27 16,0 0-34-16,0-5 4 15,0 5-4-15,0 0 0 16,0 0 0-16,0 0 0 16,0 0-9-16,0 0 5 15,0 0-43-15,0 0-65 16,0 7-17-16,0 2-62 0</inkml:trace>
  <inkml:trace contextRef="#ctx0" brushRef="#br0" timeOffset="216997.6769">17382 15821 483 0,'0'0'106'0,"0"0"-91"15,0 0 16-15,0 0-13 16,0 0-18-16,0 0 3 16,20 24-2-16,-11-2 19 15,-2 7-7-15,-1 6 6 16,-1 6 8-16,-1 4-8 15,-2 3 4-15,-2-2-4 16,0-5-18-16,0-6 10 16,0-9-10-16,0-9 0 15,0-4 0-15,0-7 0 16,0-1-2-16,0-5-22 0,0 0-44 16,0 0 7-16,0 0-27 15,0-10-160-15</inkml:trace>
  <inkml:trace contextRef="#ctx0" brushRef="#br0" timeOffset="217325.4889">17333 15782 630 0,'0'0'43'0,"0"0"-13"15,0 0 9-15,0 0-36 0,79-75-3 16,-56 72-4-16,2 3-8 16,-1 0 10-16,0 0-2 15,-2 1 4-15,-2 9-1 16,-3 0 0-16,-5 0 1 16,-6 4 0-16,-2 0 1 15,-4 1 19-15,0 6 1 16,-8-4 5-16,-10 4-5 15,-3-1-20-15,-1-3 9 16,1-3-10-16,3-2-2 16,0-4-25-16,3-2-72 15,3-3-24-15,6-3-140 16</inkml:trace>
  <inkml:trace contextRef="#ctx0" brushRef="#br0" timeOffset="217678.8148">17851 15643 570 0,'0'0'68'0,"0"0"-36"15,0 0 28 1,0 0-37-16,0 0 0 16,-61 89-15-16,49-55 9 15,0 7 20-15,3 5-18 0,1 5 14 16,4 6-6-16,1 1-11 16,3-1 19-16,0-2-24 15,0-7-6-15,10-12-4 16,2-7 0-16,3-7-2 15,0-7-11-15,-3-5-36 16,-2-7-59-16,0-3-40 16,-9 0-116-16</inkml:trace>
  <inkml:trace contextRef="#ctx0" brushRef="#br0" timeOffset="219455.5569">18130 15888 339 0,'0'0'29'0,"0"0"-16"16,0 0 27-16,0 0-19 15,0 0-5-15,0 0-6 16,-2 0 17-16,2 0 7 15,0 0-11-15,0 0 2 16,0 0 4-16,0 0 7 16,0 0 10-16,0 0-23 15,0 0 5-15,0 0-12 16,0 0-14-16,8 6-1 16,10 4 4-16,4 2 0 15,2 0-1-15,-2 1-4 16,2 0 0-16,0-1-1 15,-2-2-2-15,-5 0 3 0,-4-1-4 16,-4 1-7-16,-3-3-2 16,0 0-40-16,-4-1-11 15,-2-4-44-15,0-2-141 16</inkml:trace>
  <inkml:trace contextRef="#ctx0" brushRef="#br0" timeOffset="219913.5282">18419 15900 522 0,'0'0'51'0,"0"0"-11"15,0 0 2-15,0 0-34 16,0 0-4-16,0 0-6 15,-85 75 2-15,74-64 0 16,1 1-3-16,4-4 1 16,2 1-1-16,-1-2 3 15,2-2-7-15,2-1 2 16,1 1 3-16,0-1 0 16,0-1 0-16,0 0-9 15,0 2 11-15,0 0-1 16,1 3 3-16,5 3 10 0,0 4-9 15,-1-1-1 1,1 2 9-16,-1 1-10 0,0-2-1 16,-2 1 0-16,0 0 4 15,-1-1-2-15,-2 2 4 16,0 0 1-16,0 4 10 16,0-1-16-16,0-1 3 15,0-1-4-15,0-7-5 16,0-4 3-16,0-6-32 15,0-1-59-15,3-6-35 16,11-16-36-16</inkml:trace>
  <inkml:trace contextRef="#ctx0" brushRef="#br0" timeOffset="220215.7912">18604 15841 551 0,'0'0'142'0,"0"0"-125"15,0 0 10-15,0 0-10 16,0 0 1-16,0 0-18 16,18 82 0-16,-8-53 17 15,-1 5-12-15,1 2 15 0,-2 1 3 16,0 5-9-16,-2 2 3 15,-2-7-16-15,-1-3-1 16,-1-9 0-16,-1-6-5 16,-1-6-5-16,3-3-48 15,-2-7-49-15,2-3-67 16,-1 0-236-16</inkml:trace>
  <inkml:trace contextRef="#ctx0" brushRef="#br0" timeOffset="220539.6137">18869 15990 549 0,'0'0'61'0,"0"0"-53"15,0 0 15-15,0 0 25 16,0 0-28-16,0 0-7 16,83 29-13-16,-61-19 0 15,0-2 4-15,-1 1-4 16,0 1 0-16,-2-4 0 16,-2 2-5-16,-2-3 3 15,-3-1-7-15,-2 2-20 16,-4-1 1-16,-1 0-30 0,-2-1-34 15,0-4-20 1,-3 0-104-16</inkml:trace>
  <inkml:trace contextRef="#ctx0" brushRef="#br0" timeOffset="220808.4522">19111 15989 508 0,'0'0'80'16,"0"0"-34"-16,0 0 8 15,0 0-34-15,0 0-13 16,0 0-3-16,-82 51-1 16,63-32 8-16,1 3 4 0,-1-1 2 15,1 0 9 1,1-3-26-16,4-1 5 0,1-5-5 15,4-3-21-15,5-3-18 16,3-6-25-16,0 0-53 16,0-1-108-16</inkml:trace>
  <inkml:trace contextRef="#ctx0" brushRef="#br0" timeOffset="221107.0197">19252 15758 553 0,'0'0'42'16,"0"0"-33"-16,0 0 24 15,0 0 11-15,0 0-9 16,72 79-2-16,-50-46-19 15,0 5-6-15,-1 6 21 16,-3 6-24-16,-4 1 4 16,-5 2 20-16,-4-2-18 15,-3-6-4-15,-2-4-5 16,0-5-4-16,-7-5-37 16,-12-6-83-16,-7-5-149 0</inkml:trace>
  <inkml:trace contextRef="#ctx0" brushRef="#br0" timeOffset="222772.8196">10248 13908 443 0,'0'0'136'16,"0"0"-136"-16,0 0-4 15,0 0-1-15,0 0 5 16,0 0 5-16,39 0-4 16,-28 0 0-16,0 0 1 15,-2 0 0-15,0 3-2 16,-1-2 0-16,-1 1 0 16,2 1-4-16,-3 2-10 15,2 0-43-15,0 2 6 16,-3 3-17-16,-2 1-43 0,-3 1-8 15</inkml:trace>
  <inkml:trace contextRef="#ctx0" brushRef="#br0" timeOffset="223055.661">10272 14096 432 0,'0'0'35'0,"0"0"-17"16,0 0 43-16,0 0-30 0,85-50-2 15,-58 36-15-15,0 3 1 16,0 5-9-16,-4 3-6 15,-1 3-2-15,-3 0-44 16,-9 2-45-16,-1 10-27 16,-9 2-143-16</inkml:trace>
  <inkml:trace contextRef="#ctx0" brushRef="#br0" timeOffset="223964.8761">11182 12801 79 0,'0'0'486'0,"0"0"-456"16,0 0 9-16,0 0-29 15,0 0-6-15,0 0-4 16,30-2 7-16,-11 2 15 16,5 0 18-16,6 0-16 15,1-3 11-15,2-2-22 16,0 1 0-16,-2-1-7 15,-4 0-5-15,-3 3-1 0,-6-1 0 16,-3 3-20-16,-6 0 7 16,-3 0-23-16,-5 0-10 15,1 7 7-15,-2 3-42 16,0 0-108-16</inkml:trace>
  <inkml:trace contextRef="#ctx0" brushRef="#br0" timeOffset="224795.4006">11286 12847 443 0,'0'0'0'0,"0"0"2"15,0 0 2-15,0 0 2 16,0 0 11-16,0 0 13 16,-3 34 9-16,3-24 14 15,0-1-16-15,3 5-2 16,3 2 0-16,-1 4-26 16,1 3 10-16,-3 4 1 15,6 4-11-15,-3 6 17 16,-2 5-10-16,2 7 12 0,-1 0-12 15,-1 6-14 1,0-1 12-16,-1 4-8 0,-1 3-4 16,1 0 7-16,-3 0-6 15,0-2-2-15,3-1-1 16,-3 0 3-16,0 5-3 16,0 0 0-16,0 5 0 15,2-4 0-15,-2-2 0 16,1-7 0-16,-1-6 0 15,0-1 2-15,0-5-2 16,0-2 0-16,0-5 0 16,0-3-2-16,-6-7 4 15,3-5-2-15,1-4 0 16,1-3-6-16,1-3 5 0,-2-4-6 16,2 0-1-16,-1-2 5 15,-1-2-2 1,2-2 5-16,0 1 0 0,0-2-4 15,0 0 3-15,0 1 1 16,0-1 0-16,0 0 1 16,0 0-1-16,0 0-2 15,0 0 2-15,0 0-15 16,0 0 10-16,0 0 5 16,0 0 3-16,8 0 9 15,6-3-10-15,0-1 4 16,3 2 1-16,4-1-5 15,2-1 4-15,3-1-5 0,-2 1-1 16,3 0 10-16,-2 1-8 16,-4 3-2-16,-5 0 10 15,-1 0-9-15,-4 0-2 16,-1 0 2-16,-3 0-1 16,-1 3 7-16,1 1-5 15,-1-1-2-15,1 0 0 16,-1 0-1-16,-2-1-2 15,2 2-42-15,0-3-68 16,0-1-40-16,-3 0-311 16</inkml:trace>
  <inkml:trace contextRef="#ctx0" brushRef="#br0" timeOffset="225751.3955">12017 12936 381 0,'0'0'25'0,"0"0"-1"0,0 0 22 16,0 0-1-16,0 0-11 15,0 0-7-15,-30 33 1 16,29-26-6-16,1 1 12 16,0 3-6-16,0 3-8 15,0 0 5-15,0 3-12 16,4 2-5-16,7 1 5 16,1-1-13-16,3-1 4 15,-1-1-4-15,0-4 1 16,1-4-1-16,-3-2 0 15,0-7 0-15,4 0 5 16,-2 0-3-16,2-5 23 16,-2-10-10-16,-1-6-7 15,-1 1 5-15,-3-5-13 16,-3 0 6-16,-5 0 1 0,-1 2-6 16,0-2 5-16,0 1-6 15,-10 1 0-15,-2 2-2 16,-3 5 6-16,-1 2-4 15,-2 5 2-15,0 4-2 16,0 5-1-16,1 0-2 16,0 0-9-16,-3 12 0 15,5 1-11-15,-1 4-27 16,5-3 17-16,4 0-24 16,2-2 8-16,5-2-60 15,0-2-50-15,0-1-123 16</inkml:trace>
  <inkml:trace contextRef="#ctx0" brushRef="#br0" timeOffset="226582.4731">12496 12927 338 0,'0'0'22'0,"0"0"42"16,0 0-19-16,0 0-21 0,0 0 25 15,0 0-9 1,-61 3-14-16,55-3 23 0,3-3-6 16,-1-2-10-16,2-1-8 15,1 0-15-15,1-1 2 16,0-2-5-16,0-1-3 16,0 1 1-16,9 0-5 15,4 1 2-15,-3 2-2 16,5 4-1-16,-3 2 0 15,0 0-1-15,1 0-4 16,-2 11 5-16,-1 4 1 16,-2 5 0-16,-2 4-3 15,-5 3-14-15,-1 2 11 16,0 2-3-16,0 2-13 16,-4-1 17-16,-8 0 1 15,-1-4-7-15,0-3 7 0,0-6-23 16,1-2 13-16,3-6-7 15,-1-5 4-15,4-1 13 16,3-2-3-16,1-3 7 16,2 0 0-16,0 0-9 15,0 0 2-15,0 0 2 16,11-6 10-16,1 2-3 16,0 1-2-16,0 2 6 0,2-1 11 15,2 2-7 1,1 0 4-16,1 0 0 15,-1 0 1-15,0 0 18 16,-1 2-14-16,0-1-4 16,-1-1-14-16,-2 2-1 0,1-1-39 15,-1-1-69-15,-6 0-185 16</inkml:trace>
  <inkml:trace contextRef="#ctx0" brushRef="#br0" timeOffset="227356.6862">12408 13251 480 0,'0'0'34'0,"0"0"-9"16,0 0-9-16,0 0 3 0,0 0-8 15,0 0-7-15,-12 29-4 16,12-19 11 0,0 4-2-16,0 1 16 0,7 5-25 15,-1 4 0-15,4 4-13 16,-1 2-69-16,-2-1-55 16,-1-3-203-16</inkml:trace>
  <inkml:trace contextRef="#ctx0" brushRef="#br0" timeOffset="228025.8306">13497 12883 547 0,'0'0'80'0,"0"0"-1"15,0 0-32-15,0 0-15 16,0 0-32-16,0 0-2 15,0-4-1-15,0 8 3 16,0 9 13-16,0 4 0 16,0 4-7-16,0 1 9 15,10 5-15-15,8-1 0 16,2-1 0-16,2-2-3 16,5-4-1-16,1-6-2 0,-1-6-7 15,1-7 12-15,-5 0-6 16,-1-4 7-16,-3-12 0 15,-3-2 7-15,-3-1-7 16,-4-1 3-16,-5-2-2 16,-2 1 7-16,-2-1-7 15,0 2-1-15,-11 3 0 16,-6 3 6-16,-2 2-4 16,-4 9-2-16,-1 3-3 15,-3 0-14-15,2 8-28 16,-1 13-15-16,4 1-29 0,4 2-137 15</inkml:trace>
  <inkml:trace contextRef="#ctx0" brushRef="#br0" timeOffset="228742.4213">14552 12931 620 0,'0'0'59'0,"0"0"-34"16,0 0 0-16,0 0-7 15,0 0-13-15,0 0-3 16,-25 0 0-16,25 16-2 16,0 1 21-16,0 2-6 15,3 2 1-15,13 1 4 16,4-2-17-16,7-3 11 16,1-4-14-16,5-5 2 0,-1-5 15 15,-3-3-11-15,-2 0 7 16,-6-11 9-16,-1-3-3 15,-8-2 8-15,-2-1-9 16,-7-3-7-16,-3 0-5 16,0 0-5-16,-6 1-2 15,-10 3-3-15,-8 4-35 16,-4 7-29-16,-4 5-28 16,-5 0-25-16,-2 11-56 15,-3 6-80-15</inkml:trace>
  <inkml:trace contextRef="#ctx0" brushRef="#br0" timeOffset="229514.5445">12098 13637 456 0,'0'0'104'16,"0"0"-53"-16,0 0-37 15,0 0-3-15,0 0-3 16,0 0-8-16,-9-2 0 15,9 15-1-15,0 4 3 16,0 2 12-16,15 1-4 16,1-1-2-16,8 1 11 15,4-1-6-15,4-2-7 16,-1-7-6-16,0-3 7 0,-1-7-5 16,-3 0 3-1,-5-3-3-15,-2-10 22 0,-5-2-11 16,-3-4-6-16,-5-4 4 15,-3-3-11-15,-4 0 0 16,0-2-3-16,-11 0 0 16,-7 5 1-16,-5 2 2 15,-2 6-6-15,0 5 3 16,1 9-16-16,3 1 14 16,0 6-21-16,2 14-1 15,5 7-6-15,4 1-45 16,4 0-75-16,6-2-121 15</inkml:trace>
  <inkml:trace contextRef="#ctx0" brushRef="#br0" timeOffset="230143.4928">13215 13667 404 0,'0'0'49'0,"0"0"5"15,0 0-12 1,0 0-6-16,-27 83-28 0,30-71-2 16,12-2 16-16,4-3-22 15,1-3 10-15,7-2-9 16,-2-2 3-16,0 0 5 16,-2-2-6-16,-5-5-2 15,-4-5 7-15,-6 0 13 16,-2-3 9-16,-6-1 8 15,0-4-20-15,0-5 11 16,-6 3-28-16,-6-3 3 16,-7 3 16-16,-2 7-20 15,0 2 3-15,-3 7-5 16,0 6 5-16,-1 0-6 0,3 10-2 16,0 10-16-16,3 3-9 15,6 2-23-15,6-1-11 16,7-3-69-16,0-1-124 15</inkml:trace>
  <inkml:trace contextRef="#ctx0" brushRef="#br0" timeOffset="230713.7167">13630 13750 273 0,'0'0'149'0,"0"0"-132"16,0 0 23-16,0 0 5 16,0 0-7-16,0 0-3 15,-21 79 0-15,19-69-9 16,2 2-17-16,0-4-1 0,0 2 2 16,0 1-8-16,0-5-1 15,0 0-1-15,0-1 2 16,6 0-2-16,3 1 0 15,3-2 4-15,3 0-2 16,2 1-1-16,3-1-1 16,-2 0 0-16,2 1 3 15,-4 2-3-15,-4 2 0 16,4-1 2-16,-5 2 17 16,-2 2 0-16,-5 0-3 15,2 2 9-15,-6 1 7 16,0 3-9-16,0-3 0 0,0 0 4 15,-7-3-6 1,-4-2-20-16,-1 0 7 0,-1-3-8 16,1-5-10-16,-1-2-27 15,1 0-53-15,-2-2-25 16,4-19-140-16</inkml:trace>
  <inkml:trace contextRef="#ctx0" brushRef="#br0" timeOffset="231031.536">13837 13626 389 0,'0'0'33'0,"0"0"-25"16,0 0-8-16,0 0-17 15,0 0-133-15,0 0-28 16</inkml:trace>
  <inkml:trace contextRef="#ctx0" brushRef="#br0" timeOffset="231990.6801">13661 13796 330 0,'0'0'321'16,"0"0"-250"-16,0 0-10 15,0 0-59-15,0 0-2 16,0 0-13-16,-9 4-1 15,10 16 14-15,7 4 3 16,3 3 8-16,2 2 30 16,-1-4-35-16,1-2 9 15,-4-4-1-15,-1-5-10 16,-2-4 1-16,-2-6-5 16,-3-1 3-16,-1-3 6 15,0 0-6-15,0 0 33 16,0 0 16-16,-4-11-29 15,-9-5-14-15,-4-5-9 16,2-2 0-16,-1 0 1 16,1-1 1-16,-1 2-2 15,4 5 0-15,3 6 1 16,1 3-1-16,7 8 0 0,-1 0 0 16,2 0-4-16,0 0-7 15,0 12 2-15,3 12 7 16,12 4 0-16,-1 3 1 15,2 0 1-15,-2-2 0 16,-1-5-5-16,-3-6 5 16,-2-5 0-16,-4-8-1 15,1 0 0-15,-2-5-3 0,-3 0-3 16,0 0-30-16,0 0-6 16,0-5-57-16,-5-11-174 15</inkml:trace>
  <inkml:trace contextRef="#ctx0" brushRef="#br0" timeOffset="232538.4058">13776 13518 581 0,'0'0'75'0,"0"0"-41"15,0 0-24-15,0 0-3 16,0 0-8-16,0 0 3 16,0 47-1-16,0-30 7 15,0-1 4-15,0 1 17 16,0-1-12-16,0-1-7 15,4-1-3-15,4-2-7 16,-1 0 0-16,4-6 0 16,-1 3 2-16,2-2-2 15,-3-2 0-15,0 0 0 16,4 0 0-16,-2 0 1 16,-2-1-1-16,2 3 1 0,0-1 4 15,-2 1-5-15,3 2 7 16,-3 1-5-16,0 3 17 15,1-2-14-15,-5 1 9 16,1 0 2-16,-3 0-8 16,0-4 8-16,-2 2 1 15,-1-2 2-15,0 1 2 16,0-1-14-16,0 0 2 16,-4-2-1-16,-4 0-5 15,-2-3-4-15,-1-3 1 16,-1 0-24-16,-2 0-16 15,2-15-61-15,-3-6-26 16,1-4-100-16</inkml:trace>
  <inkml:trace contextRef="#ctx0" brushRef="#br0" timeOffset="232726.1918">13807 13571 261 0,'0'0'395'16,"0"0"-322"-16,0 0-1 16,0 0-36-16,0 0-30 15,105-63-6-15,-69 55-1 0,5 2-29 16,-2 3-83 0,-2 3-87-16</inkml:trace>
  <inkml:trace contextRef="#ctx0" brushRef="#br0" timeOffset="233392.3323">14529 13662 649 0,'0'0'25'15,"0"0"-21"-15,0 0-1 16,0 0 6-16,0 0 5 16,0 0-12-16,0 82 14 15,15-60 16-15,7 0-9 16,5-2 14-16,6-3-23 16,1-8-12-16,4-4 7 15,-4-5 5-15,-1 0-12 16,-5-9 15-16,-1-6 0 15,-5-7 12-15,-7-2-2 0,-3 1-16 16,-7-2 3 0,-5 3-7-16,0 0-2 0,-8 2-2 15,-13 1-1-15,-5 2-2 16,-4 5 0-16,-6 7-15 16,-3 5-11-16,-4 0-23 15,1 11-36-15,-3 9-2 16,4 0-110-16,-6 2-158 15</inkml:trace>
  <inkml:trace contextRef="#ctx0" brushRef="#br0" timeOffset="234106.4837">12129 14192 555 0,'0'0'60'16,"0"0"-47"-16,0 0-13 0,0 0 0 16,0 0 6-1,-18 71-5-15,30-47 14 0,12 0 10 16,4 0 0-16,5-2 6 15,3-7-12-15,3-3-4 16,-4-5 3-16,0-4-18 16,-2-3 1-16,-5 0 7 15,-4-10 5-15,-3-5 21 16,-5-7-12-16,-4 0-12 16,-3-3 10-16,-8-5-17 15,-1 1 8-15,0 0-7 16,-11 2-3-16,-9 5 6 15,-1 2-5-15,-2 9-1 16,-1 4-1-16,3 7-3 16,-3 0-2-16,0 17-4 0,3 9-23 15,5 6 8 1,5 3-23-16,7 5-38 0,4-2 12 16,0-1-120-16</inkml:trace>
  <inkml:trace contextRef="#ctx0" brushRef="#br0" timeOffset="234722.6918">13485 14411 513 0,'0'0'117'0,"0"0"-59"16,0 0 35-16,0 0-50 0,0 0-22 16,0 0 18-16,-67 9-11 15,55-1-12-15,-1 3 8 16,2 4-16-16,-2 3 5 16,5 0-4-16,4 1 1 15,4-2 4-15,0 0-14 16,0-1 0-16,16 0-2 15,7-2 0-15,11-2 2 16,4-5 0-16,4-2 0 16,0-5-6-16,0 0 3 15,-5-2 1-15,-4-14 0 16,-5-1 0-16,-5-3-1 0,-8 1 3 16,-5-3 0-16,-6 0 8 15,-4-3-7-15,0-1 2 16,-16-1-1-16,-8 1 3 15,-7-1-10-15,-2 8-1 16,2 4-11-16,3 9 5 16,3 6-13-16,6 0 4 15,1 6-6-15,8 14-66 16,2 4-35-16,5-2-91 16</inkml:trace>
  <inkml:trace contextRef="#ctx0" brushRef="#br0" timeOffset="235491.8613">14365 14413 30 0,'0'0'392'16,"0"0"-300"-1,0 0 17-15,0 0-35 0,0 0-31 16,0 0 25-16,-33-8-21 16,30 8 4-16,0 0-12 15,0 3-38-15,-1 11-1 16,4 3 0-16,0 5 2 15,4 0 4-15,17-2-6 16,5-1 0-16,7-4 2 16,3-6 2-16,3-4-3 15,-1-5-1-15,-4 0 0 16,0-5-4-16,-7-12 4 0,-3-3 0 16,-5-6-1-16,-7 0-9 15,-6-3 4-15,-6-1 3 16,0 3-15-16,-16-2 16 15,-8 3 0-15,-3 4 4 16,-3 5-9-16,1 8 7 16,-1 6 0-16,1 3-3 15,4 1-10-15,2 16-9 16,4 4-57-16,6 2-4 16,4 0-7-16,6-1-90 15,3-3-165-15</inkml:trace>
  <inkml:trace contextRef="#ctx0" brushRef="#br0" timeOffset="235914.62">14899 14437 655 0,'0'0'158'16,"0"0"-73"-16,0 0-13 15,0 0-64-15,0 0-8 16,0 0-3-16,0 31-14 16,0-14 10-16,0 1 2 15,6 1-13-15,-3 0 1 16,3-1-29-16,-1-1-14 0,-1-4-31 15,0-3-12 1,-2-8-80-16</inkml:trace>
  <inkml:trace contextRef="#ctx0" brushRef="#br0" timeOffset="236429.9025">15046 14251 590 0,'0'0'18'0,"0"0"12"16,0 0-29-16,0 0 2 0,0 0-3 16,93-33-7-16,-79 33 7 15,-3 0 0-15,-3 0 2 16,-1 7 7-16,-1 2-6 15,-1-2 8-15,-1 5 1 16,-4-2-12-16,0 2 6 16,0 0-4-16,0-2-1 15,-5 1 3-15,-3-1-2 16,0-1-2-16,1-3 0 16,3-1-1-16,1-2-1 15,3-3-2-15,0 1-17 16,0-1-8-16,0 0-1 15,8 0 30-15,3 0 0 16,5 0 3-16,1 0-4 16,5 0 1-16,3 0-3 0,-2 0-1 15,-1 0 2 1,-1 0-2-16,-4 8 4 0,-1 1 7 16,-4 4 6-16,-2-1 9 15,-2 2 13-15,-5 1-19 16,-3 0 1-16,0-1-1 15,0-1 0-15,-6-2-16 16,-8-5-10-16,-1-5-61 16,-2-1-99-16</inkml:trace>
  <inkml:trace contextRef="#ctx0" brushRef="#br0" timeOffset="237572.7906">15197 12697 474 0,'0'0'100'0,"0"0"-9"15,0 0-15-15,0 0-25 16,0 0-21-16,0 0-28 16,-5-3 2-16,7 3 7 15,10 0 40-15,3 0 0 16,6 0-30-16,3 0 7 15,0 6-12-15,0 1-9 16,-2 0 2-16,2 3-9 16,-2 2 0-16,-1 3-2 0,2-1 2 15,-4 1-1 1,-3-1 0-16,-1 6 1 0,-1 1 2 16,-1 5-2-16,-2 4 0 15,-2 1 0-15,-1 3 5 16,-2 3-5-16,2-1 0 15,-2 5 0-15,-3-1-1 16,4 2 1-16,-1 2 0 16,2-3-2-16,-1 0 4 15,2-2-2-15,-2 4 0 16,1-1 0-16,0 3-2 16,0 2 2-16,-3 3 0 15,1 1-2-15,-2 0 3 16,1 4-2-16,4-1 1 15,-2 3 0-15,2-1-1 0,-1 1 1 16,2-5 0-16,-3-6 0 16,1-2-9-16,-3-4 6 15,0-4-2-15,-2 1 1 16,0-2 4-16,2-4 0 16,-2-2 3-16,0-2-8 15,1-7-12-15,2-2 15 16,0-4-18-16,0-4-5 15,-3 2 20-15,2-2-9 16,-5-2 14-16,1 2-1 0,-1 0 5 16,0 1-4-16,0 0 6 15,-6 0-4-15,-1 0 5 16,-5 0-7-16,-2 0 0 16,1-1 8-16,-2 0-7 15,-4-3-1-15,1-2 0 16,-2 0 2-16,1-5 5 15,4 0-5-15,2 0 0 16,2-5-2-16,4-2-37 16,1-3-50-16,3-2-42 15,3-1-126-15</inkml:trace>
  <inkml:trace contextRef="#ctx0" brushRef="#br0" timeOffset="238432.8337">16408 13377 756 0,'0'0'127'15,"0"0"-32"1,0 0-13-16,0 0-59 0,0 0-23 15,0 0-26-15,-14-5-82 16,15 5 11-16,10 9-56 16,0-3-64-16</inkml:trace>
  <inkml:trace contextRef="#ctx0" brushRef="#br0" timeOffset="238846.5994">16890 13014 320 0,'0'0'382'0,"0"0"-306"16,0 0-9-16,0 0-51 16,0 0-15-16,0 0-1 15,-55 40 0-15,55-10-1 0,0 7 2 16,0 7 3 0,6 8-1-16,8 2 1 15,0 8 4-15,-2 2-3 0,-1 1-5 16,-2-2 0-16,0-8 3 15,-3-9-1-15,2-9-1 16,-2-10 0-16,0-11-2 16,-1-6-3-16,-2-8-27 15,0-2-39-15,-3 0-48 16,0-2-6-16,0-15-201 16</inkml:trace>
  <inkml:trace contextRef="#ctx0" brushRef="#br0" timeOffset="239169.1854">16758 13132 602 0,'0'0'95'0,"0"0"-51"15,62-78 34-15,-24 53-41 16,0 8-22-16,4 2 16 15,1 4-17-15,-1 8-12 16,-3 3 0-16,-3 0 4 16,-6 3-6-16,-7 15 0 15,-5 4 0-15,-7 7 6 16,-7 0-1-16,-4 3-1 16,0-2 11-16,-10-2-13 0,-10 0 2 15,-2-4-4 1,-1-3-9-16,0-2-6 0,0-7-53 15,3-2-40-15,4-5-1 16,6-4-121-16</inkml:trace>
  <inkml:trace contextRef="#ctx0" brushRef="#br0" timeOffset="239493">17491 12956 268 0,'0'0'288'16,"0"0"-263"-16,0 0-3 15,0 0-10-15,-45 73 7 16,31-35-4-16,0 4 0 15,3 6 44-15,3 5 16 16,3 5 1-16,5 2-25 16,0 1-34-16,0-3 11 15,6-5-13-15,14-5-15 16,3-9 0-16,2-5-14 16,1-7-30-16,0-5-96 15,-4-8-82-15</inkml:trace>
  <inkml:trace contextRef="#ctx0" brushRef="#br0" timeOffset="240107.3754">17654 13366 292 0,'0'0'301'0,"0"0"-213"16,0 0-15-16,0 0-18 15,0 0-55-15,0 0 2 16,22 0-2-16,-5 6 0 16,-1 6 2-16,5 4-3 0,-2 3 1 15,1 2-21-15,-4 1-23 16,-1 2-38-16,-2-5-38 16,-5-9-150-16</inkml:trace>
  <inkml:trace contextRef="#ctx0" brushRef="#br0" timeOffset="240809.975">17921 13283 524 0,'0'0'89'0,"0"0"-63"16,0 0-7-1,0 0-6-15,0 0 1 0,0 0-14 16,-64 67 2-16,59-55-1 16,1-4 1-16,1-1-2 15,1-1 0-15,-1-2 4 16,2 0-5-16,-2 2 1 16,0-2 0-16,0 0-1 15,2 0 1-15,-1 0 0 16,1-1 0-16,1-1 0 15,0-2-3-15,0 0 3 16,0 0 0-16,0 0 5 0,0 0 8 16,0 0 12-16,1-2-16 15,4-5-5-15,-1 4-5 16,-1 2 1 0,-2 0 0-16,-1-1 2 0,2 2-1 15,-2 0 5-15,0 0 12 16,0 0-11-16,0-1 15 15,0 0 6-15,0 1-11 16,0-1 0-16,0 1-6 16,0 0-1-16,0 0 0 15,0 0-10-15,0 0-3 16,0 0 1-16,0 0-2 16,0 0 0-16,0 0 2 0,0 0-12 15,0 0 3-15,0 0-4 16,0 1 15-16,0 8 0 15,0 4 0-15,0 4-2 16,0 6 3-16,0 4-1 16,1 6 3-16,1 1-3 15,-1 3 0-15,1-1-1 16,-2-7 1-16,1-5 3 16,-1-9-3-16,2-6 0 15,-1-6-3-15,1-2 4 16,-2-1-2-16,1 0 0 15,1 0-8-15,1 0 0 16,-2 0-22-16,4-3-54 16,-2-3-51-16,-3-2-195 15</inkml:trace>
  <inkml:trace contextRef="#ctx0" brushRef="#br0" timeOffset="241143.7842">18171 13154 518 0,'0'0'177'0,"0"0"-176"16,0 0 5-1,5 100 42-15,2-60 2 0,1 9-19 16,2 5-2-16,-2 5-18 16,-1 3 10-16,1 0-2 15,-1-2-14-15,1-6 10 16,-2-5-15-16,1-7 4 16,-1-5-4-16,1-9-11 15,-2-9-25-15,-2-8-42 16,0-8-53-16,-3-3-55 0</inkml:trace>
  <inkml:trace contextRef="#ctx0" brushRef="#br0" timeOffset="241489.5934">18470 13490 539 0,'0'0'83'0,"0"0"-73"16,0 0 82-16,0 0-30 16,82 1-22-16,-60 9-7 0,2 3-21 15,-1 4-3-15,-1-2 28 16,-3 3-19-16,1-4-8 15,-4 0-1-15,-1-1-4 16,0 0-5-16,-6 0 0 16,-3-3-6-16,0-5 6 15,-3 3-21-15,-2-4-29 16,1-2-19-16,-2 0-43 16,0-2-40-16,0 0-159 15</inkml:trace>
  <inkml:trace contextRef="#ctx0" brushRef="#br0" timeOffset="241741.4439">18729 13391 563 0,'0'0'160'0,"0"0"-116"16,0 0-8-16,0 0-10 15,0 0-22-15,-73 76-1 16,55-45-3-16,-2 3 0 16,0 2 14-16,-1 0-2 15,5-6-6-15,4-6-6 16,7-10-17-16,4-6-54 16,1-6-28-16,0-2-75 15,0-7-114-15</inkml:trace>
  <inkml:trace contextRef="#ctx0" brushRef="#br0" timeOffset="242092.8122">18905 13022 344 0,'0'0'325'16,"0"0"-313"-16,0 0 1 0,0 0 64 15,0 0-40-15,55 79-11 16,-38-40 2-16,1 6 2 16,-2 9 6-16,1 4-6 15,-1 3-7-15,-3 2 12 16,0-3-16-16,-6-4-2 15,-3-3 10-15,-4-6-18 16,0-5 10-16,0 0-12 16,-10-4-5-16,-4-1-2 15,-3-8-7-15,0-3-49 16,-2-9-89-16,-2-10-198 16</inkml:trace>
  <inkml:trace contextRef="#ctx0" brushRef="#br0" timeOffset="245948.5777">15862 14589 229 0,'0'0'51'16,"0"0"-8"0,0 0 16-16,0 0-19 0,0 0-13 15,0 0 0-15,0 0-12 16,0 0 15-16,0 0 4 16,0 0-9-16,0 0 10 15,0 0-30-15,0 0-4 16,0 0 9-16,0 0-10 15,0 0 11-15,0 0-3 16,0 0-5-16,0 0 4 16,0-2-7-16,0-3 11 15,8-2-8-15,-1 2-2 16,1 2-1-16,-1-1 0 16,-2 4-4-16,2 0-2 15,-1 0 0-15,0 0-2 0,1 4 7 16,-2 2-13-16,0 4 7 15,-4 2 0-15,-1 4 3 16,0 1 3-16,0 2 1 16,0 2 0-16,-6 0 4 15,-3 1-2-15,3-4-2 16,0-3 0-16,0-5-6 16,3-3 5-16,2-5-32 15,1-1 8-15,0-1 21 16,0 0-19-16,0 0 14 0,0 0 5 15,0 0-22 1,0 0 13-16,0 0 13 0,1 0 2 16,7 0 10-16,4 0-9 15,0 0 1-15,1 0 1 16,2 0-2-16,-3 0-3 16,-1 0 0-16,-1 2 0 15,-4 9 13-15,0 0-10 16,-2 1 8-16,-1 3 2 15,-1-1-9-15,-2 1 11 16,0-1 3-16,0 3-9 16,0-5 22-16,-8 0-12 15,-1-3 9-15,0 1-5 16,-1-3-11-16,-1 1 22 16,1-5-4-16,-2 0-12 0,0 0 7 15,2-3-19 1,-1 0 5-16,4 0-11 0,1 0 3 15,-1 0-6-15,2 0-16 16,2-1-10-16,2 1 2 16,1 0-36-16,0 0-19 15,0 0-178-15</inkml:trace>
  <inkml:trace contextRef="#ctx0" brushRef="#br0" timeOffset="246593.7756">16141 14699 258 0,'0'0'88'15,"0"0"-7"-15,0 0-12 16,0 0 7-16,0 0-5 16,0 0-48-16,-16-10 26 15,16 9-4-15,0 1-29 16,0 0 6-16,0 0-22 15,0 0-10-15,0 0 7 16,8 7-5-16,6 6 8 0,2 4 0 16,3 1-2-16,0-1 0 15,-2 0-3-15,2-1 5 16,-2-1-6-16,-1 1 7 16,-4-4-1-16,-1-1 0 15,-1-3 0-15,-4-1-1 16,-3-3 1-16,0 0 0 15,1-2-2-15,-4 1 3 16,1-3-1-16,-1 4 0 16,2-3-8-16,-2 2-1 15,1 1-33-15,-1 0-18 16,0 4-36-16,0-5-65 16</inkml:trace>
  <inkml:trace contextRef="#ctx0" brushRef="#br0" timeOffset="247066.5052">16267 14725 51 0,'0'0'149'0,"0"0"-133"0,0 0 13 15,0 0 5 1,0 0-12-16,0 0 1 0,-6 33 10 16,6-27-1-16,-3-2 25 15,0 1-5-15,0-1-10 16,0-1-6-16,-2 0-22 15,1 2 2-15,-1 0-4 16,2-1-8-16,-1 4 4 16,-2-1-7-16,2 3 2 15,-2 0 4-15,1 2-6 16,2-1 5-16,-2 4 5 0,0-2-8 16,2-2 1-16,0-1-4 15,1-2 3 1,2-2 1-16,0-5-4 15,0 2 2-15,0-3-2 0,0 0-6 16,0 1-15-16,0-1-4 16,2 0-57-16,2 0-64 15</inkml:trace>
  <inkml:trace contextRef="#ctx0" brushRef="#br0" timeOffset="248813.6509">16462 14741 172 0,'0'0'39'0,"0"0"-17"16,0 0 31-16,0 0-26 15,0 0-17-15,0 0 35 16,0-12 2-16,0 9-6 16,0-1 4-16,0 0-11 15,0 1 12-15,0-4-13 16,0 4-22-16,0-4 13 15,0 0-14-15,0 1 8 16,0 0-13-16,0-1 0 16,0 0-7-16,0 1 2 0,7 1-3 15,-1 2 1-15,2 0 2 16,-2 3-3-16,0 0 0 16,3 0-13-16,-3 3 7 15,0 8 8-15,0 1-2 16,-3 3-1-16,-1 3 4 15,-1 0-3-15,-1 0-3 16,0-3 1-16,0-3 3 16,0-2 2-16,0-4-3 15,0-2-1-15,0-3 1 16,0-1 2-16,0 0-3 16,0 0-12-16,0 0-11 15,0 0-8-15,0 0 6 0,0 0 26 16,3 0 1-16,3 0 2 15,-2 0 0-15,2 0 3 16,0 0-3-16,3 0 5 16,0 0-4-16,2 0 19 15,-1 0-13-15,0 6-6 16,1 5 16-16,-2 0-14 16,-2 2 11-16,-2 1-2 15,-2 2-6-15,-2-3 24 16,-1 3-5-16,0-2-5 15,0-1 2-15,0-3-17 16,0-2 21-16,-3-1-1 16,-1-3-11-16,-4 1 26 0,-2-2-7 15,-1 1-4-15,-1-2 8 16,-1-2-37-16,2 0 9 16,1 0-9-16,3 0 4 15,2 0-7-15,2 0 3 16,2 0-6-16,1 0 1 15,0 0-35-15,0 0-26 16,0 0-28-16,0 1-57 16,4 2 47-16,4-3-169 15</inkml:trace>
  <inkml:trace contextRef="#ctx0" brushRef="#br0" timeOffset="250584.6825">19374 13718 56 0,'0'0'57'0,"0"0"-22"15,0 0 16-15,0 0-6 0,0 0-14 16,0 0-17-16,0 0-3 16,0 0 0-16,0 0 8 15,0 0 15-15,0 0 3 16,0 0 8-16,0 0-8 15,0 0-5-15,0 0-1 16,0 0-23-16,0 0-4 16,0 0-3-16,0 0 3 15,0 0-5-15,0 0 1 16,0 0 0-16,0 0 8 16,0 0 1-16,0 0 12 15,0 0 10-15,0-2-18 0,0-1 9 16,0-3-18-16,0 0 3 15,0-1-14-15,6 0 10 16,4 0-3-16,-1 0 0 16,-1 1 0-16,0 1-1 15,-2 1 1-15,-1 3 0 16,-1 1-7-16,1 0 7 16,-3 0-3-16,1 6-3 15,1 7 8-15,-3 2-2 16,1 1 0-16,-1 3 0 15,-1-2-1-15,0-1 1 16,0-3 0-16,0 0-2 0,0-2 3 16,0-4-6-16,-1-5 5 15,-1 1 0-15,1-3 5 16,-2 0-5-16,2 0 1 16,-2 0-1-16,3 0-26 15,-4-5 1-15,4 1-11 16,0 1 10-16,0 0 24 15,0 1-2-15,0 2 4 16,0-2-4-16,2 2 5 16,4 0-1-16,1 0 4 15,-1 0-3-15,2 0 14 16,-2 0-8-16,1 0-1 16,-4 0 7-16,0 0-13 0,0 2 8 15,0 3 2-15,-1-2-9 16,1 3 14-16,0 2-1 15,-3 1 0-15,0 3 10 16,0 1-17-16,0 1 9 16,0 0-9-16,-2-3-3 15,-5 0 18-15,0 1-12 16,-3-2 2-16,3-2 10 16,-1-2-17-16,2 2 6 15,-1-6-5-15,3-1-3 16,0 1 11-16,3-1-4 15,1-1-7-15,0 0 2 16,0 0-5-16,0 0-13 16,-2 0-48-16,2 0-15 15,0 0 26-15,0-1-68 16,0-2-150-16</inkml:trace>
  <inkml:trace contextRef="#ctx0" brushRef="#br0" timeOffset="251065.9268">19708 13682 421 0,'0'0'115'16,"0"0"-22"-16,0 0-8 16,0 0-19-16,0 0-24 15,0 0-13-15,0-11-29 16,0 11 2-16,0 0-4 15,0 0-15-15,15 1 17 16,4 9 0-16,2-1 0 16,1 4 2-16,-2-1-2 0,-1-1 0 15,-1 0 0 1,-3-1 3-16,0-1-4 0,-6 0 1 16,0-3 0-16,-3 1-1 15,0-4 1-15,-3 0 0 16,-2 0 0-16,1 0-13 15,-1 2-13-15,1-1-18 16,-2 1-23-16,0 0 3 16,0-2-80-16,0-3-100 15</inkml:trace>
  <inkml:trace contextRef="#ctx0" brushRef="#br0" timeOffset="251377.7486">19879 13694 358 0,'0'0'78'0,"0"0"-39"16,0 0 22-16,0 0-50 15,0 0-11-15,0 0 4 16,-25 20 0-16,17-7 8 15,1 3 23-15,-3 0 1 16,-1 4 6-16,-2-1-1 16,-1-1-2-16,1 3-4 15,0-4-28-15,3-3 7 0,4-4-14 16,2-5-8-16,4-5-7 16,0 2-47-16,0-2-14 15,0 0-72-15,7-2-44 16</inkml:trace>
  <inkml:trace contextRef="#ctx0" brushRef="#br0" timeOffset="251957.9643">20069 13660 229 0,'0'0'337'16,"0"0"-267"0,0 0-19-16,0 0-15 0,0 0-14 15,0 0-22-15,40-42 4 16,-27 38 2-16,0 2-6 16,0 2 1-16,-1 0-1 15,-3 0-2-15,1 0 2 16,-4 0-1-16,-1 5 2 15,-2 2-2-15,-3 2 2 16,0 1 3-16,0 2 14 16,0 1-18-16,-9 1 4 0,0 1-4 15,-3-1-11-15,4-1 9 16,1-2-16-16,1 0 1 16,2-7 1-16,2 1-14 15,2-3 9-15,0 0-7 16,0-2-16-16,0 0 36 15,6 0-4-15,4 0 12 16,1 0 3-16,2 0 0 16,1 0-3-16,0 0 0 15,0 0 1-15,1 2 1 16,-3 3 5-16,-3 1-3 16,-2 1 17-16,1-1-7 0,-5 0 9 15,-2 2-1 1,-1 1-8-16,0 2 18 0,0 0-5 15,0-2-11-15,-4 3 13 16,-7-4-27-16,2-1-4 16,0 2-2-16,-2-1-64 15,0-5-42-15,-3-1-83 16</inkml:trace>
  <inkml:trace contextRef="#ctx0" brushRef="#br0" timeOffset="253389.4498">20849 13321 129 0,'0'0'300'0,"0"0"-222"15,0 0-18 1,0 0 18-16,0 0-6 0,0 0-29 16,0 0 22-16,0 0-10 15,0 0-9-15,0 0-20 16,9 0-24-16,7 0 7 15,7 0-9-15,5 0 6 16,2 0-5-16,1 0 0 16,-1 0-1-16,-3 0 0 15,-5 0-17-15,-3 0 3 16,-6 0-15-16,-6 1-11 16,-2 2 8-16,-2 0-29 0,-1 1-24 15,-2 3 9 1,0 0-69-16,-4 0-102 0</inkml:trace>
  <inkml:trace contextRef="#ctx0" brushRef="#br0" timeOffset="253610.8889">20931 13462 472 0,'0'0'104'0,"0"0"-88"15,0 0 3-15,0 0 2 16,0 0 4-16,0 0-17 16,76-4-2-16,-52 1-6 15,0 0 0-15,-3 3-14 0,0 0-29 16,-6 0-42-16,-4 0-41 16,-6 0-148-16</inkml:trace>
  <inkml:trace contextRef="#ctx0" brushRef="#br0" timeOffset="254797.7493">21823 13034 23 0,'0'0'475'0,"0"0"-465"16,0 0-10-16,0 0 6 16,0 0-14-16,0 0 5 15,-8-3-21-15,8 3-1 16,0 0 12-16,0 0 13 16,0 0 7-16,0-2 5 15,0 2 33-15,0 0-1 0,0 0-5 16,0 0 4-16,0 0-21 15,0 0 9-15,0 0-12 16,0 0-19-16,0 0 0 16,-1 14 8-16,1 13-8 15,0 4 22-15,0 10-19 16,0 1 16-16,0 4-2 16,0 2-14-16,0 0 20 15,1 1-17-15,1-5 3 16,-1-1 8-16,2-4-13 15,2-6 0-15,-2-6-4 16,1-5 4-16,0-5 7 16,-1-2-10-16,2-4 1 15,0-3-2-15,-2 1 3 16,0-1-3-16,-2 1 0 0,2 3 1 16,-1-2-6-16,-1 1 5 15,-1 0-7-15,0-1-1 16,0 0-38-16,0-4 2 15,0-3-11-15,0-1-25 16,0-2-35-16,0 0-66 16</inkml:trace>
  <inkml:trace contextRef="#ctx0" brushRef="#br0" timeOffset="255227.5092">21614 13065 599 0,'0'0'57'15,"0"0"-9"-15,0 0-40 16,2-78 18-16,8 71-26 15,5 2 8-15,0 5-15 16,6 0 7-16,4 0 0 16,3 5 7-16,5 4-3 15,3 5-1-15,3 2-3 16,1 2 2-16,-4 2-4 0,-6 1 2 16,-8 2 0-16,-8-1-1 15,-7 2 4-15,-5 0-3 16,-2 1 0-16,0-2 2 15,-6 1 4-15,-8-1-5 16,-5-2 2-16,-3 0 7 16,-5-1-10-16,1-1 0 15,-2-2-13-15,5-1-25 16,6-2-8-16,5-3-62 16,4-3-99-16</inkml:trace>
  <inkml:trace contextRef="#ctx0" brushRef="#br0" timeOffset="256366.8134">22265 13894 49 0,'0'0'386'0,"0"0"-274"15,0 0-14-15,0 0-41 16,0 0-10-16,0-78-31 16,7 70-5-16,-1 5-11 15,3 1-1-15,1 2-7 16,1 0-2-16,-1 0-1 0,3 0 3 16,-2 9-8-16,-2 4 13 15,0 1 0-15,-5 2-6 16,-2 1 9-16,-2 0-13 15,0-1 12-15,0-2 0 16,-2-2-7-16,-4 0 8 16,1-4-3-16,0-1 1 15,1 0-4-15,0-2 2 16,3-3-2-16,-1 1 0 16,1-1-24-16,1-2 5 15,0 1-4-15,0 1 16 16,0-1 8-16,0 0 3 15,0 1 2-15,3-2 16 16,5 3-4-16,1 1 4 16,2 2-4-16,3 1-11 0,-1 1 7 15,-2 3-8-15,-2-1 2 16,-1 2-2-16,-5-1 5 16,-1 0-3-16,-2 1 9 15,0-1 4-15,0-1 13 16,0-1-7-16,-8 0-2 15,0-4 4-15,-3-1-13 16,2-1 8-16,-1-3-7 16,1 0-11-16,0 0 9 15,-1 0-9-15,2 0-14 16,3-7-16-16,2 1-38 16,3-2 11-16,0 2-71 0,0-1-110 15</inkml:trace>
  <inkml:trace contextRef="#ctx0" brushRef="#br0" timeOffset="256678.6352">22540 13941 365 0,'0'0'176'0,"0"0"-93"16,0 0-12-16,0 0-26 16,0 0-45-16,0 0-2 15,29-2 2-15,-11 9 1 0,2 2 4 16,0 0-7-16,2 2 2 16,-1-4 0-16,-3 3-5 15,0-1 5-15,-4 1-11 16,-3-2 10-16,-2 1-34 15,-4-3-5-15,-1 2-17 16,-2-3-48-16,-2-2-46 16</inkml:trace>
  <inkml:trace contextRef="#ctx0" brushRef="#br0" timeOffset="256937.4972">22692 13931 587 0,'0'0'59'0,"0"0"-33"16,0 0 10-16,0 0-34 16,0 0-2-16,0 0-1 15,-25 36 1-15,16-19 0 16,-1 0 2-16,1 1-2 15,-1 0 0-15,2-2-17 16,0 0-5-16,2-4-44 16,3-3-64-16,2-6-65 0</inkml:trace>
  <inkml:trace contextRef="#ctx0" brushRef="#br0" timeOffset="258179.9163">22952 13998 353 0,'0'0'89'15,"0"0"-51"-15,0 0 35 16,0 0-27-16,0 0-34 15,0 0 8-15,46-36-17 16,-35 34 7-16,1 0-4 16,3 2-3-16,-5 0 4 15,0 0-7-15,-2 0 0 16,-2 4-2-16,-3 6 6 16,0 2-4-16,-3 2 0 0,0-1-5 15,0 2-3-15,0-4 8 16,-5 2 0-16,-1-4-5 15,0 1 3-15,3-3 2 16,1-4-6-16,0 2-9 16,2-3 11-16,0-1 0 15,0 1-9-15,0-2 10 16,0 0-6-16,12 0 9 16,1 0 0-16,4 1 5 15,-1 0-1-15,4 1-1 16,-3 3-3-16,-3 0 6 15,-2-1-2-15,-2 2 1 16,-2 3 14-16,-4-1-14 16,-2 4 21-16,-2 0 2 15,0 0 12-15,0 5 25 0,-5 0-29 16,-7-2 1-16,-6 2-11 16,-4-3-13-16,-1 0 12 15,0-2-25-15,-1-2 0 16,0-3 0-16,4-2-6 15,3 0-37-15,-1-5-33 16,1 1-67-16,1-1-25 16,-1 0-215-16</inkml:trace>
  <inkml:trace contextRef="#ctx0" brushRef="#br0" timeOffset="259127.3772">20012 16078 23 0,'0'0'371'0,"0"0"-359"0,0 0 9 16,0 0 44-16,0 0-36 15,0 0-18-15,72-5 2 16,-56-2-12-16,2 3 11 16,-1 1-7-16,-3 2 1 15,0-1-7-15,-2 2 1 16,-5 0-16-16,-1 0-7 16,-4 0-31-16,-2 0-8 15,0 5-36-15,0 4-36 16</inkml:trace>
  <inkml:trace contextRef="#ctx0" brushRef="#br0" timeOffset="259353.802">20073 16206 241 0,'0'0'133'16,"0"0"-123"-16,0 0 47 15,0 0 18-15,0 0-46 16,0 0-11-16,69-8-5 16,-53 5-13-16,1 2 0 15,-4-2-2-15,-2 2-27 16,-1-1-28-16,-6 1-25 16,-4-1-111-16</inkml:trace>
  <inkml:trace contextRef="#ctx0" brushRef="#br0" timeOffset="260815.4891">16662 16794 374 0,'0'0'84'0,"0"0"-15"16,0 0-10-16,0 0-9 15,0 0 1-15,0 0-15 16,-6-12 16-16,4 9-15 16,-1 3 14-16,1-5 4 15,0 5-36-15,1-5 0 16,-1 2-9-16,-1-1-10 16,2-5 9-16,-2 1-9 15,3-1 0-15,0-3-1 16,0-2 0-16,0 1 0 0,0-1-4 15,0 1-3-15,0 4 3 16,0 1 5-16,0 0 0 16,0 6-2-16,0-1-8 15,0 1 0-15,0 2-4 16,0 0-15-16,0 0 12 16,0 0-10-16,0 0 9 15,4 0 16-15,1 0-5 16,2 0 7-16,0 7-2 15,1 4 2-15,1 1 1 16,0 3 1-16,-2 1-2 16,1 4 2-16,-2-1 5 0,1 1-7 15,-2-4 0-15,-2-1 0 16,-2-2 5-16,1-4-5 16,-2-1 2-16,1-4 1 15,-1-2 1-15,0-2-4 16,0 0 0-16,0 0 0 15,0 0-8-15,0 0-4 16,0 0-45-16,0 0-20 16,0 0-65-16,0 0-155 15</inkml:trace>
  <inkml:trace contextRef="#ctx0" brushRef="#br0" timeOffset="262027.7408">16823 16789 189 0,'0'0'201'0,"0"0"-122"16,0 0 3-16,0 0-34 15,0 0-23-15,0 0-6 16,0 0 12-16,0 0-5 15,0 0 4-15,0 0 0 16,0 0-21-16,0 0 9 0,0 0-17 16,0 0 0-1,0 0-2-15,0 0 1 0,2 0-3 16,4 0-2-16,5 0 5 16,2 5 0-16,1 0 0 15,0 1 0-15,4 0 1 16,-3 1 1-16,-1-2-2 15,2 4 0-15,-3-5 1 16,-1 2-4-16,-3 1 3 16,0-2 0-16,-6-1-2 15,1-1 4-15,-2-2-2 16,1 1 0-16,1 0-3 16,-2 1 0-16,2-1-12 15,-2 1-13-15,-2 0 2 16,0-1-22-16,0 0-20 15,0-2-48-15,0 0-100 16</inkml:trace>
  <inkml:trace contextRef="#ctx0" brushRef="#br0" timeOffset="262391.1634">16966 16743 336 0,'0'0'53'15,"0"0"-14"1,0 0-7-16,0 0-18 16,0 0-14-16,0 0 1 15,-19 26 24-15,11-16 2 0,1 2 5 16,-3 0 6-16,2 1-10 15,1-2 7-15,-1 0-15 16,-1 3-11-16,0-5 2 16,0-1-10-16,-2 2-1 15,3-3 0-15,3-1 3 16,1-3-4-16,2 0 1 16,2-1-6-16,0 1-2 15,0 1-43-15,0 0-25 0,0-2-44 16,3-2-85-1</inkml:trace>
  <inkml:trace contextRef="#ctx0" brushRef="#br0" timeOffset="263565.4927">17154 16779 142 0,'0'0'154'16,"0"0"-88"-16,0 0-4 16,0 0-20-16,0 0 3 15,0 0-11-15,-3 0 2 16,3 0-3-16,0-2 1 15,0-1 17-15,0 3-17 16,0-3-9-16,0 0-5 16,0 0-17-16,0 0 9 0,0-1-12 15,0-1 3 1,0 1-8-16,0 2 5 0,0-4 0 16,0 1 0-16,6 0-2 15,0 1 1-15,3 0-1 16,0 0-6-16,0 4 7 15,1 0-11-15,-1 0 0 16,2 0 9-16,-2 0-13 16,-2 10 9-16,-1-3 1 15,-3 4-5-15,-1 0 8 16,-2-1 5-16,0 1-2 16,0-1 0-16,0-3-1 15,0 2 1-15,0-1 0 0,-2-2-5 16,-2-2 3-16,-1 0 0 15,2-3 2-15,2 3-3 16,-1-4 0-16,2 0 3 16,0 0 0-16,0 0-4 15,0 0 1-15,0 0-10 16,0 0-11-16,0 0 23 16,2 0 2-16,4-4 0 15,1 0-1-15,1-1 3 16,4 2-3-16,-2 0 3 15,1 1-3-15,0-1 0 16,0 3-1-16,1 0-1 16,-2 0-1-16,-1 0 3 15,-1 3-1-15,0 4 3 0,-1 0 2 16,-1 4 3-16,-2 0-5 16,-4 3 8-16,0-3 2 15,0 3-2-15,0 0 9 16,0 1-12-16,-3-1 5 15,-4-2 14-15,0-2-22 16,-3 0 15-16,4-4-2 16,-1 0-7-16,1-2 8 15,-3-4 2-15,3 0 4 16,-2 0 3-16,-1 0-16 16,-1 0 10-16,4-4-6 15,0-2-14-15,2 0 18 16,1 1-19-16,1 2 1 15,2 0-2-15,0 3-23 16,0 0-10-16,0 0-37 0,0 0-44 16,0 0-17-16,0 0-171 15</inkml:trace>
  <inkml:trace contextRef="#ctx0" brushRef="#br0" timeOffset="266754.5493">19630 16375 232 0,'0'0'19'0,"0"0"19"16,0 0 17-16,0 0-44 0,0 0 5 15,0 0-9-15,0 0-3 16,-7-8-8-16,7 8-16 16,0 0-86-16,0 0 79 15,0 0-34-15,0 0-40 16</inkml:trace>
  <inkml:trace contextRef="#ctx0" brushRef="#br0" timeOffset="267414.708">19630 16375 66 0,'-3'10'89'0,"3"-10"-13"15,0 1 12-15,0 0-26 16,0-1-10-16,0 1-3 16,0-1-12-16,0 0 6 15,0 0-11-15,0 0-10 0,-1 0 10 16,1 0-14-1,0 0 5-15,0 0 6 0,0 0-23 16,0 0 8-16,0 0-2 16,0 0-1-16,0 0-3 15,0 0-5-15,0 0-3 16,1 0 4-16,10 0-1 16,2 0 1-16,5 0-4 15,0 0-11-15,-2 0 11 16,1 4-7-16,-4 8-9 15,-2 5 8-15,-3 3-7 16,-6 4 12-16,-2 2-6 16,0 1 4-16,0 0 2 15,-12-2 4-15,0-4-1 0,2-4 0 16,-2-4 0-16,6-5-3 16,3-5 3-16,1-3-7 15,2 0 6-15,0 0-11 16,0 0-6-16,0 0 10 15,0 0-23-15,0 0 11 16,0 0 19-16,3 0 1 16,3 0 2-16,2 0-2 15,1-1 0-15,0-1 0 16,-2 2 1-16,3 0-2 16,1 0 1-16,-3 0-2 15,-1 0 2-15,2 7 0 16,-3 2 3-16,0 2 9 15,-2 3-12-15,0-2 3 16,-3-1 8-16,-1 2-2 0,0 0 17 16,0 1-10-16,-3-3 1 15,-6-2 1-15,0 0-13 16,-1-6 16-16,-1 0 1 16,2-3-12-16,-3 0 6 15,5 0-14-15,1 0-2 16,3 0-2-16,1-2-51 15,2-4-31-15,0-5-82 16,0 0-244-16</inkml:trace>
  <inkml:trace contextRef="#ctx0" brushRef="#br0" timeOffset="267744.5191">19906 16587 502 0,'0'0'105'0,"0"0"-69"16,0 0 8-16,0 0-44 15,0 0-7-15,0 0-6 16,34 8 11-16,-13 5 2 15,0 3 0-15,3 1 1 0,-3-2-1 16,-4 2 0-16,-1-7 0 16,-6 3 0-16,-2-3 1 15,-2-4-2-15,-3-2-3 16,-2 3-19-16,-1-1-9 16,0 1-37-16,0-5-50 15,0 0-118-15</inkml:trace>
  <inkml:trace contextRef="#ctx0" brushRef="#br0" timeOffset="268013.92">20052 16574 261 0,'0'0'290'16,"0"0"-196"-16,0 0-36 15,0 0-15-15,0 0-35 16,0 0-2-16,-46 33-6 16,36-13 1-16,-2 1-1 15,1 1 0-15,1-2 0 16,0 0-4-16,2-1 4 16,2-4-13-16,3-1-17 15,3-6-27-15,0-3-42 16,0-5-91-16,0 0-178 15</inkml:trace>
  <inkml:trace contextRef="#ctx0" brushRef="#br0" timeOffset="268568.6035">20146 16612 60 0,'0'0'416'0,"0"0"-356"16,0 0-22-16,0 0-12 0,0 0-26 15,0 0 4-15,50-31-4 16,-36 31 0-16,-1 0 0 16,-3 0-1-1,-1 0 1-15,-2 3 0 0,-1 4-1 16,-1 0 0-16,1 2 1 15,-5 1 0-15,-1 2 6 16,0 0-5-16,0 3-1 16,-6 2 0-16,-4 0 2 15,-2-1-2-15,-1-3 1 16,3-1-1-16,3-3 0 16,2-4-9-16,1-2 2 15,4-2-11-15,0-1-5 16,0 0 1-16,0 0-30 0,4 0 52 15,7-4 7-15,3-1-5 16,2-2 3-16,-1 1-5 16,3 3 4-16,-2 0-6 15,-1 3 4-15,-3 0-2 16,1 0 1-16,-4 0 3 16,-4 0 13-16,-1 5 17 15,-4 0-12-15,0 4 24 16,0 2-8-16,0 1-6 15,-1 4 6-15,-8-1-31 16,-2-1 1-16,1 0-8 16,3-4-33-16,2-1-41 15,0-6-112-15</inkml:trace>
  <inkml:trace contextRef="#ctx0" brushRef="#br0" timeOffset="269574.9716">21035 15804 338 0,'0'0'116'0,"0"0"6"16,0 0-27-16,0 0 7 15,0 0-19-15,0 0-30 16,-29-39-6-16,29 39-30 15,0 0-6-15,0 0-11 16,0 10-12-16,1 20 9 16,11 10 3-16,4 3 0 15,0 3 0-15,1 1 0 16,-1-2-2-16,-2 2 2 16,-3-5 0-16,-1-6 1 15,-4-6 0-15,-2-7-1 16,-1-9 0-16,2-3 0 15,-2-3-9-15,3 1 8 16,-2-1-36-16,1 1-15 0,-1-1-54 16,1 1 15-16,-2-3-37 15,-3-2-97-15</inkml:trace>
  <inkml:trace contextRef="#ctx0" brushRef="#br0" timeOffset="269947.7598">20910 15763 621 0,'0'0'41'0,"0"0"8"15,0 0-7-15,39-82-26 16,-14 70 2-16,2 5-18 15,3 4 1-15,3 3-4 16,1 0-1-16,-3 0 4 16,1 9 0-16,-6 3-2 15,-5 3-1-15,-4 2 3 16,-5 0 0-16,-6 0 2 16,-3 5 3-16,-3 0-3 15,0 4-2-15,-3-1 7 16,-12 0-2-16,0 0-5 0,-1-2 1 15,0-3-4-15,0 0-25 16,1-2-18-16,2-1-6 16,4-3-41-16,4-2-51 15,4-4-178-15</inkml:trace>
  <inkml:trace contextRef="#ctx0" brushRef="#br0" timeOffset="270440.4848">21538 15695 593 0,'0'0'85'0,"0"0"-13"0,0 0 14 16,0 0-54-16,0 0-26 15,-82 89 16-15,74-50-22 16,1 1 23-16,3 3 5 16,4 2-26-16,0-1 9 15,0 2-11-15,6 0 1 16,8-2-6-16,3-3 5 15,1-7-21-15,-1-8-33 16,0-4-42-16,-1-10-16 16,-2-8-68-16,-5-4-278 15</inkml:trace>
  <inkml:trace contextRef="#ctx0" brushRef="#br0" timeOffset="270740.4499">21608 15865 558 0,'0'0'86'0,"0"0"12"15,0 0-12-15,0 0-23 16,0 0-42-16,0 0-21 15,0-49-5-15,0 52-29 0,9 11 27 16,2 3 5-16,3 3 4 16,-1 4-4-16,3-5 1 15,-1 1-27-15,0-4-36 16,-2-6-27-16,-1 0-27 16,-3-9-55-16,-1-1-216 15</inkml:trace>
  <inkml:trace contextRef="#ctx0" brushRef="#br0" timeOffset="271156.7838">21810 15869 402 0,'0'0'68'0,"0"0"1"15,0 0-14-15,0 0-50 0,0 0-4 16,0 0-1-16,-38 15-1 15,31-3 1-15,-1 0 0 16,0-3 1-16,0 4-1 16,2-3 0-16,1 0 0 15,-1-1-1-15,1 1 3 16,0-3-2-16,2 3 0 16,2-1 0-16,-1-1 3 15,2-1-1-15,0 2 5 16,0-1 11-16,0 1-10 15,0-1 6-15,2 1-4 16,1-1-8-16,3 1 19 0,-1-1-12 16,0 1-2-16,1 0 9 15,-2 2-16-15,3 5 14 16,-2-1-2-16,0 1-11 16,-1 1 11-16,1-3-11 15,1-1-2-15,-2 0 1 16,2-4-56-16,0-6-21 15,0-3-80-15,-1 0-125 16</inkml:trace>
  <inkml:trace contextRef="#ctx0" brushRef="#br0" timeOffset="271457.6166">21941 15608 702 0,'0'0'112'15,"0"0"-112"-15,0 0-2 16,0 0 2-16,0 0 17 16,79 52 1-16,-49-17-6 15,1 6 4-15,-1 9-9 0,0 7 7 16,-2 3-2-1,-4 3-4-15,-5-2 16 0,-5 2-14 16,-7-8-9-16,-3-2-1 16,-4-8-3-16,0-9-62 15,0-8-78-15,0-10-75 16</inkml:trace>
  <inkml:trace contextRef="#ctx0" brushRef="#br0" timeOffset="273826.7515">22652 16511 220 0,'0'0'168'15,"0"0"-61"-15,0 0-6 16,0 0-26-16,0 0-2 16,0 0-34-16,0 0-1 15,-6-8-14-15,6-4-3 16,0-3 15-16,0-2-33 16,0-3 1-16,0-3 11 15,0 1-12-15,6 0 8 0,0 0-8 16,0 5-1-1,-3 4 2-15,-1 5-2 0,-1 4-2 16,-1 4 0-16,0 0 4 16,0 0-7-16,0 0 3 15,0 0-2-15,2 0-1 16,1 4-14-16,1 11 17 16,1 3 0-16,-1 0-9 15,0 4 6-15,-1-1 2 16,-1 4-8-16,-1-1 6 15,-1 0-27-15,2-5-4 16,-2 0 0-16,1-6-26 16,1-6 12-16,1 0-55 15,0-6-48-15,2-1-86 16</inkml:trace>
  <inkml:trace contextRef="#ctx0" brushRef="#br0" timeOffset="274125.583">22821 16400 369 0,'0'0'34'0,"0"0"-9"15,0 0 14-15,0 0-3 16,0 0-5-16,0 0-31 15,79 59 4-15,-63-48-4 16,-1 0 4-16,0-1-4 0,-3-4 0 16,-2 1 2-16,-2-3-1 15,-2-1 1-15,0-3-4 16,-1 0-4-16,0 0-35 16,1 0-10-16,-4 0-50 15,-2 0-132-15</inkml:trace>
  <inkml:trace contextRef="#ctx0" brushRef="#br0" timeOffset="274406.4276">22977 16399 317 0,'0'0'128'0,"0"0"-6"16,0 0-44-16,0 0-11 0,0 0-14 15,0 0-31-15,-17-8 4 16,9 8-21-16,-1 11-2 16,-1 3 7-16,-2 1-2 15,1 2 8-15,-2 2-6 16,2-2-5-16,2 0 0 16,-1-4-5-16,6-3 0 15,1-2-5-15,1-3-39 16,2-2-44-16,0-1-11 15,3-2-75-15,8 0-37 0</inkml:trace>
  <inkml:trace contextRef="#ctx0" brushRef="#br0" timeOffset="275142.5285">23219 16378 445 0,'0'0'157'15,"0"0"-52"-15,0 0-35 16,0 0-19-16,0 0-45 16,0 0-3-16,25-37-3 15,-14 32-6-15,1 1 1 16,1 1-3-16,1 1-10 16,-4 0 12-16,-1 2-23 15,-3 0 13-15,0 0 15 16,-2 0-16-16,-2 7 13 0,-2 2-2 15,0 0 6 1,0 2 4-16,0 3-3 0,-4-2 0 16,-4 0-1-16,-1-2 0 15,1 2 0-15,1-4-5 16,3-1-13-16,2-2 8 16,1-3-4-16,1 0 5 15,0-2 8-15,0 0-23 16,0 0 8-16,0 0 7 15,6 0 4-15,4 0 5 16,1 0 4-16,3 0-2 16,1 0-2-16,-1 0 3 15,2 0-3-15,-2 3 0 16,-1 2 0-16,1 3 0 16,-1-2 0-16,-4 3 12 15,-2-1 8-15,-2 2-4 16,-1 2 17-16,-4 0 2 0,0 2 9 15,0 1 6-15,-1 0-13 16,-11-1-9-16,-3 0 17 16,-1-1-18-16,-3-6 3 15,2-2-7-15,-1-3-15 16,1-2 14-16,4 0-22 16,3 0-13-16,2 0-10 15,3-2-63-15,2-1-39 16,1-1-28-16,-1 0-254 15</inkml:trace>
  <inkml:trace contextRef="#ctx0" brushRef="#br0" timeOffset="280343.906">16977 16104 145 0,'0'0'110'0,"0"0"-23"16,0 0-8-16,0 0-12 15,0 0-19-15,0 0-19 16,0 0 21-16,-8-43-20 16,8 38 12-16,0-3 1 0,0 1-9 15,0 3 13 1,0-2 10-16,0 4-24 0,-1 0 11 16,-1 1-21-1,2 1-1-15,-1 0 0 0,-1 0-20 16,2 0 3-16,0 0-5 15,-3 0 2-15,0 0-2 16,-2 11 0-16,-3 5 0 16,5 1-3-16,0 0-1 15,3 2 0-15,0 3 3 16,0-2-17-16,3-3 17 16,9-3-18-16,6-6-5 15,0-7 12-15,1-1-23 16,2 0 24-16,-2-11-19 15,-2-6 30-15,-6-5 6 16,-3 3-5-16,-3-2 1 0,-4 4 11 16,-1 1-8-16,0 5 17 15,-3 2-6-15,-10 4-12 16,-1 3 17-16,-2 2-19 16,1 0 5-16,-1 0-7 15,1 7-7-15,2 4 6 16,2-2-1-16,3 1-14 15,5 0 15-15,3 0-13 16,0 1-5-16,0 1 13 16,9-1-24-16,8-3 14 15,-4-4-3-15,5-2-2 0,-3-2 8 16,0 0 3 0,-3 0-8-16,-6-3 16 0,0-4 0 15,-2 3 2-15,-4-4 18 16,0 5 22-1,0-2 18-15,0-2-25 0,-10 3-6 16,-1 1 3-16,1 2-30 16,0 1 0-16,2 0-10 15,2 9-50-15,6 10-62 16,-2 3-18-16,2-2-194 16</inkml:trace>
  <inkml:trace contextRef="#ctx0" brushRef="#br0" timeOffset="280893.5923">22232 16329 493 0,'0'0'16'0,"108"17"4"16,-49-11-10-16,0-3 19 16,5-3-14-16,5 0-10 15,0 0-10-15,1 0 2 16,-6 0-59-16,-12 6-96 15</inkml:trace>
  <inkml:trace contextRef="#ctx0" brushRef="#br0" timeOffset="283023.6556">23629 16646 4 0,'0'0'13'0,"0"0"-10"16,0 0 2-16,0 0-5 15,0 0-25-15</inkml:trace>
  <inkml:trace contextRef="#ctx0" brushRef="#br0" timeOffset="296597.3086">15501 14279 459 0,'-80'-149'0'16,"-2"-1"-42"-16,4 2-54 16</inkml:trace>
  <inkml:trace contextRef="#ctx0" brushRef="#br0" timeOffset="302507.4398">18106 5284 301 0,'0'0'23'15,"0"0"21"-15,0 0-20 16,0 0 11-16,0 0 19 15,0 0-20-15,0 0-7 16,-7-24 5-16,7 24-12 16,0 0 4-16,0 0-7 0,0 0-11 15,-2 0 13 1,1 0-12-16,1 0 1 0,0 0 3 16,0 0-9-16,0 0 9 15,0 0 0-15,0 0-5 16,0 0 15-16,0 0-13 15,0-1 2-15,0 1 11 16,0 0-20-16,0 0 9 16,0 0-10-16,0 0 4 15,0 0-7-15,0 0 3 16,0 0-7-16,0 0-6 16,0 0-29-16,0 0-11 0,0 0-80 15,4 0 14 1,-4 2-302-16</inkml:trace>
  <inkml:trace contextRef="#ctx0" brushRef="#br0" timeOffset="303191.4356">18019 5141 446 0,'0'0'73'0,"0"0"7"15,0 0-17-15,0 0-21 16,0 0-15-16,0 0-27 16,0 16 0-16,0 15 0 15,2 10 40-15,7 7-17 16,0 7 14-16,-2 3-22 15,4 2 18-15,-4-1-22 16,-1-3-8-16,0 0 15 16,-2-4-8-16,-1-8 1 15,-1-6 7-15,-1-9-15 16,2-9 1-16,-1-8-4 0,1-3 3 16,-1-6-3-16,-1 1 0 15,-1-4 0-15,0 1 0 16,0-1-2-16,2 2-13 15,1-1-31-15,1 4-13 16,3-1-6-16,-1 1-24 16,-1-2-41-16,-4-3-111 15</inkml:trace>
  <inkml:trace contextRef="#ctx0" brushRef="#br0" timeOffset="303528.2416">18018 5641 122 0,'0'0'383'16,"0"0"-333"-16,0 0-50 15,0 0 31-15,0 0-9 16,0 0 4-16,42 2 30 15,-13-2-21-15,6 0-7 16,1-3-5-16,1-5 3 16,0-1-15-16,-3 1-11 15,1-3 0-15,-4 0-2 16,0 3 12-16,-4-1-10 16,-3 3 0-16,-7 1-7 15,-4 5-19-15,-6 0-46 16,-2 0-3-16,-2 0-18 0,-3 5-60 15,0-4-144-15</inkml:trace>
  <inkml:trace contextRef="#ctx0" brushRef="#br0" timeOffset="303893.0095">18431 5277 518 0,'0'0'76'15,"0"0"-19"1,0 0-43-16,0 0-8 0,0 0-6 16,0 0 25-16,6 48 8 15,7-12 0-15,-2 5 2 16,2 5-11-16,-4 6 5 15,0 2-15-15,0-2-8 16,-2-2 22-16,0-9-25 16,-1-2 1-16,-2-7-4 15,1-4 5-15,-1-5-3 16,-1-4-2-16,-2-5 0 0,1-5-3 16,-1-1-22-16,1-3-38 15,2-2-46-15,1-3-54 16,-2 0-112-16</inkml:trace>
  <inkml:trace contextRef="#ctx0" brushRef="#br0" timeOffset="304220.7083">18856 5276 596 0,'0'0'57'0,"0"0"-46"16,0 0 12-16,0 0 12 15,-59 92-10-15,53-51 6 16,2 8-4-16,4 4-5 15,0 10 28-15,8 2-47 16,11 3 9-16,4 2-8 16,4-5 2-16,3-2-10 15,1-9 4-15,4-10-34 16,-3-11-68-16,-10-16-38 16</inkml:trace>
  <inkml:trace contextRef="#ctx0" brushRef="#br0" timeOffset="304844.3596">19167 5232 586 0,'0'0'70'0,"0"0"-68"16,0 0 9-16,0 0-5 15,0 0 34-15,0 0 21 16,72 52-35-16,-45-36-8 15,1 2-1-15,-2-2-16 16,1-1 3-16,-3-1-4 0,-5-2-13 16,-5 2-14-16,-3-3-42 15,-2 0-16-15,-1-3-55 16,-5-7-60-16</inkml:trace>
  <inkml:trace contextRef="#ctx0" brushRef="#br0" timeOffset="305266.1176">19614 5224 538 0,'0'0'64'16,"0"0"-63"-16,0 0 4 15,0 0 32-15,0 0-20 16,0 0-6-16,-64 76 4 0,45-56-15 15,0 2 4-15,-1-1-4 16,0-1 1-16,5-3 1 16,3-1-2-16,0-6 0 15,5 0 0-15,2-1 1 16,2-1-2-16,3-2-1 16,0 2-2-16,0-1 1 15,0 1 4-15,3 2-1 16,6 1 2-16,1 3 3 15,1 1 2-15,0 3 4 16,-2 2-4-16,3 3 23 16,-2 1-14-16,-1 2-4 0,0-1 6 15,-3-2-17-15,-2-4 11 16,-1-2-12-16,1-3 3 16,-1-2-5-16,-2-2 2 15,3-3-38-15,-2-5-34 16,2-2-69-16,-1-2-149 15</inkml:trace>
  <inkml:trace contextRef="#ctx0" brushRef="#br0" timeOffset="305567.9466">19873 5153 724 0,'0'0'63'0,"0"0"-59"16,0 0-4-16,0 0 14 15,12 99 18-15,-6-55-16 16,5 6-8-16,-2 3 23 16,1 3-25-16,2 0-3 15,-3 1 1-15,2-4 1 16,-3-1-6-16,-2-8 1 15,-3-4-7-15,-3-8-2 16,0-8-55-16,0-9-34 0,0-7 18 16,0-8-88-16,0 0-129 15</inkml:trace>
  <inkml:trace contextRef="#ctx0" brushRef="#br0" timeOffset="305845.7882">20243 5363 664 0,'0'0'60'16,"0"0"-42"-16,0 0-18 15,0 0 27-15,0 0-5 16,64 96-5-16,-41-69-17 0,-1 0 13 15,2-2-13-15,1 1 0 16,1-5-1-16,-1 0 1 16,-1-3-3-16,-6-2-27 15,-2-3-28-15,-5-3 10 16,-5-3-86-16,-6-7-96 16</inkml:trace>
  <inkml:trace contextRef="#ctx0" brushRef="#br0" timeOffset="306102.6424">20496 5378 592 0,'0'0'79'0,"0"0"-72"16,0 0 27-16,0 0-6 15,-81 100-7-15,61-64 2 16,3 4-20-16,-1 1 15 16,3 1-18-16,6-2 7 0,4-8-14 15,5-8-35 1,0-11-41-16,0-9-58 0,2-4-124 16</inkml:trace>
  <inkml:trace contextRef="#ctx0" brushRef="#br0" timeOffset="306384.4788">20588 5153 662 0,'0'0'12'16,"0"0"-11"-16,0 0 9 15,58 101 22-15,-33-61-9 16,2 5 22-16,3 6-22 16,-2 3-10-16,-1 1 6 0,0 3-15 15,-3-3-2-15,-3-1-1 16,-5-1-1-16,-7-7-7 16,-7-2-17-16,-2-1-17 15,0-7-24-15,0-4 14 16,-11-16-188-16</inkml:trace>
  <inkml:trace contextRef="#ctx0" brushRef="#br0" timeOffset="306657.8765">21159 5482 716 0,'0'0'33'15,"0"0"-9"-15,0 0 20 16,0 0-4-16,85-1-33 16,-61 1-2-16,-3 0-10 15,1 0 1-15,-1 1-30 16,-4 1-35-16,-7 3-57 15,-9 0-51-15,-1 0-160 16</inkml:trace>
  <inkml:trace contextRef="#ctx0" brushRef="#br0" timeOffset="306833.7757">21175 5606 188 0,'0'0'340'16,"0"0"-329"-16,0 0 6 15,0 0 20-15,0 0-6 16,0 0 24-16,74 15-27 16,-43-15-16-16,2-4-12 15,1-6-57-15,1-2-79 16,0-5-128-16</inkml:trace>
  <inkml:trace contextRef="#ctx0" brushRef="#br0" timeOffset="307584.3516">21844 5059 487 0,'0'0'100'0,"0"0"-12"16,0 0 30-16,0 0-56 16,0 0 30-16,0 0-25 15,-20-19-29-15,20 18-31 16,0-1-7-16,0-1-2 15,14 3-11-15,8 0-1 16,4 0 11-16,3 0-14 0,3 2 13 16,-5 8-4-16,-2 0-7 15,-6 2 14-15,-4 2-4 16,-6 3-3-16,-6 3 2 16,-3 2-9-16,0 5 15 15,-15 4 1-15,-7-3 8 16,-2-3-5-16,3-1-4 15,-1-4 0-15,2 0 6 16,5-4-4-16,2 1-3 16,6-5 1-16,0 2-48 15,6 0-46-15,1 1-54 16,0-2-68-16</inkml:trace>
  <inkml:trace contextRef="#ctx0" brushRef="#br0" timeOffset="307743.8137">22014 5763 592 0,'0'0'75'0,"0"0"-71"16,0 0-4-16,0 0 0 15,0 0-197-15</inkml:trace>
  <inkml:trace contextRef="#ctx0" brushRef="#br0" timeOffset="308324.4818">18149 6897 435 0,'0'0'0'0,"0"0"-112"15,0 0-75-15</inkml:trace>
  <inkml:trace contextRef="#ctx0" brushRef="#br0" timeOffset="308663.623">18149 6897 247 0,'28'-8'110'0,"-28"8"-43"15,0 0 5-15,0 0 11 16,0 0-30-16,0 0 9 16,0 0-22-16,0 0-17 15,0 0 16-15,0 0-17 16,0 0 4-16,0 0-7 15,0 0-17-15,0 0 11 16,0 0-10-16,-1 0-2 16,1 0 23-16,-2 0-21 0,1 0-3 15,-5 0 0-15,5 3 0 16,-2 4 0-16,1 0 0 16,-1 3-8-16,2-1-3 15,-1 4-48-15,1-2-18 16,-2 1 17-16,-2-3-11 15,0-4-17-15,-2-2-18 16,0-3-93-16</inkml:trace>
  <inkml:trace contextRef="#ctx0" brushRef="#br0" timeOffset="309047.9635">18218 6800 470 0,'0'0'89'0,"0"0"-4"16,0 0-3-16,0 0-12 16,0 0-16-16,0 0-47 15,0 21-4-15,0 8 16 16,0 9-5-16,0 7 8 15,0 8-2-15,0 12-5 16,0 8 13-16,0 2-22 0,0-3 3 16,0-8 4-16,0-13-11 15,0-9 5-15,0-9-7 16,0-11 0 0,0-8 0-16,0-5 0 0,0-5-3 15,0-3-12-15,3-1-39 16,-2 1-11-16,1-1-30 15,-1 0-9-15,-1 0 19 16,0 0-21-16,0-4-64 16</inkml:trace>
  <inkml:trace contextRef="#ctx0" brushRef="#br0" timeOffset="309291.8314">18161 7413 478 0,'0'0'85'16,"0"0"-48"-16,0 0 13 16,0 0-19-16,91-39 13 15,-55 26-14-15,6 1 6 16,-4 1 6-16,3 1-25 16,-3 3-8-16,-2-1-9 15,-4 3-2-15,-6 1-20 16,-2-1-20-16,-7-3-27 15,-1 2-5-15,-7-5-110 16,-6-1-282-16</inkml:trace>
  <inkml:trace contextRef="#ctx0" brushRef="#br0" timeOffset="309534.686">18585 7021 613 0,'0'0'35'0,"0"0"-23"16,0 0 6-16,4 78 37 15,5-41-33-15,0 4 21 0,0 3-28 16,1 6 15 0,-2 4-8-16,-2 2-21 0,-2 2 4 15,1-7-5 1,1-5-16-16,0-10-41 0,0-12-45 15,1-13-46-15,-1-11-188 16</inkml:trace>
  <inkml:trace contextRef="#ctx0" brushRef="#br0" timeOffset="309812.5269">19071 6912 693 0,'0'0'68'0,"0"0"-54"16,0 0-2 0,-82 67-4-16,61-22 3 0,3 5 5 15,5 5-10-15,4 4 13 16,3-1-16-16,6 0 2 15,1-2-5-15,22-5-16 16,5-6-47-16,2-9-24 16,1-8-54-16,-3-16-47 15</inkml:trace>
  <inkml:trace contextRef="#ctx0" brushRef="#br0" timeOffset="310143.1066">19359 7042 593 0,'0'0'107'16,"0"0"-35"-16,0 0-56 15,0 0-16-15,0 0 0 16,0 0 28-16,42 37-9 16,-11-13 1-16,3 0-19 0,-1 3 2 15,0 0-3-15,-2 2 1 16,-2-1-6-16,-1-1-2 16,-3-3-29-16,-4-2-3 15,-3-5-27-15,-3 0-17 16,-8-5-80-16,-4-8-159 15</inkml:trace>
  <inkml:trace contextRef="#ctx0" brushRef="#br0" timeOffset="310412.9535">19654 7017 561 0,'0'0'76'0,"0"0"-28"15,0 0-34-15,0 0-1 16,0 0-13-16,0 0 6 16,-74 86-2-16,51-53-2 15,-2 4-2-15,2 0 0 16,-2 1-15-16,1-4-23 15,5-5-24-15,5-7-86 16,7-8-177-16</inkml:trace>
  <inkml:trace contextRef="#ctx0" brushRef="#br0" timeOffset="310977.6345">20146 7282 607 0,'0'0'201'15,"0"0"-170"-15,0 0-28 16,0 0 24-16,0 74-17 16,0-47-1-16,5 4-9 15,5 1-11-15,-1 0-4 0,3 0-53 16,-3-10-54 0,-3-11-90-16</inkml:trace>
  <inkml:trace contextRef="#ctx0" brushRef="#br0" timeOffset="311215.03">20361 6880 680 0,'0'0'74'0,"0"0"-74"16,0 0 0-16,0 0 6 0,79 58-6 16,-55-34-18-16,0-2-16 15,1 0-28-15,-1-4-63 16,-4-8-109-16</inkml:trace>
  <inkml:trace contextRef="#ctx0" brushRef="#br0" timeOffset="311634.7898">20728 6872 538 0,'0'0'34'0,"0"0"-27"15,0 0-1-15,0 0-1 16,-94 81 1-16,70-57 23 15,0-1-17-15,2 5 2 16,3-5-10-16,1 0 3 16,6-1-7-16,-1-3 0 15,5-5 0-15,0-4-4 16,5-5-1-16,3-3 5 16,0-2 0-16,0 3-14 15,0 0 13-15,0 1 2 16,3 1-1-16,8 4 17 15,1 0-16-15,0 2 2 16,-2 6-3-16,0-3 5 16,0 5 8-16,-1 3-3 0,-1 1 3 15,0 0 22-15,-1 1-24 16,-2-2 0-16,1-1-11 16,0-1 0-16,0-5-2 15,0-5-39-15,0-8-52 16,1-2-133-16</inkml:trace>
  <inkml:trace contextRef="#ctx0" brushRef="#br0" timeOffset="311933.6186">20821 6723 175 0,'0'0'554'0,"0"0"-551"16,0 0-3-16,0 0 57 15,52 82-29-15,-31-43 18 16,3 6 7-16,1 11-43 16,-1 12 15-16,-3 4-23 15,-3 0 2-15,-5-8 1 16,-3-7 2-16,-5-7-7 0,-5-8 0 15,0-9-28 1,0-5-2-16,0-10-52 0,-3-9-69 16,-3-6-84-16</inkml:trace>
  <inkml:trace contextRef="#ctx0" brushRef="#br0" timeOffset="312207.8973">21413 6967 604 0,'0'0'53'0,"0"0"-47"0,0 0 0 16,0 0-1-16,92 0 3 15,-66 0-3-15,-3 0-5 16,0 0 0-16,-4 0-3 16,-4 0 3-16,-6 3-24 15,-6-1-62-15,-3 4-139 16</inkml:trace>
  <inkml:trace contextRef="#ctx0" brushRef="#br0" timeOffset="312384.7937">21395 7143 527 0,'0'0'123'0,"0"0"-87"15,0 0 2-15,0 0 38 16,0 0-42-16,101 3-30 16,-69-6-4-16,-4-1-8 15,2-1-44-15,-8-2-78 16,-8 4-115-16</inkml:trace>
  <inkml:trace contextRef="#ctx0" brushRef="#br0" timeOffset="317761.6616">24364 6571 201 0,'0'0'46'0,"0"0"6"0,0 0-15 16,0 0 18-16,84-13-19 16,-71 8 23-16,-3 1-46 15,-3 0 43-15,-1 2-15 16,-5 1-5-16,-1 1 39 16,0 0-13-16,0 0 2 15,0 0-16-15,-14 5-47 16,-16 13 7-16,-8 12-8 15,-2 6 3-15,1 6 2 16,8 8 0-16,8 4 0 16,4 10-3-16,6 6 0 15,8 5-4-15,5 0 2 16,5-4-3-16,19-13-5 16,7-10 2-16,4-11 3 15,6-10-21-15,1-7-73 16,-3-11-49-16,-5-9-371 15</inkml:trace>
  <inkml:trace contextRef="#ctx0" brushRef="#br0" timeOffset="318529.8272">24712 6782 736 0,'0'0'78'0,"0"0"-42"16,0 0-36-16,0 0-23 16,0 0 23-16,33 81 0 15,-15-35-1-15,1 9 1 16,4 5 0-16,-3-2 0 16,0-4-8-16,-1-15-17 15,-3-11 9-15,-8-12-15 16,-3-11 30-16,-5-2 1 15,0-3 0-15,0-3 20 0,-8-19-20 16,-11-6-9 0,-2-7 9-16,0-6 0 0,2 0 2 15,2-1 5-15,2 4 0 16,8 2 6-16,4 4-7 16,3 8 12-16,1 4-15 15,19 4-3-15,8 2 0 16,8 4 4-16,1 3-3 15,0 4-2-15,1 3-2 16,-2 0 3-16,-5 0 0 16,-4 0 4-16,-8 9 1 15,-8 2-5-15,-8 3 0 16,-3 3 3-16,0 3 0 16,-17 0-6-16,-7 1 3 15,-1-1-20-15,-2-3-27 16,3 0-2-16,3-6-10 15,4-3-80-15,6-6-165 0</inkml:trace>
  <inkml:trace contextRef="#ctx0" brushRef="#br0" timeOffset="319151.0199">25550 6694 68 0,'0'0'536'15,"0"0"-536"-15,0 0 6 16,0 0-6-16,-79 73 10 16,63-40 12-16,4 2 20 0,6 5-16 15,5 2 0-15,1 5-24 16,0 0 7-16,6-4-16 16,10-5 7-16,2-10-31 15,1-5 6-15,-1-10-31 16,3-10-17-16,-2-3-40 15,-1-3-141-15</inkml:trace>
  <inkml:trace contextRef="#ctx0" brushRef="#br0" timeOffset="319412.8694">25691 6842 547 0,'0'0'82'15,"0"0"-82"-15,0 0 0 16,0 0 5-16,0 0 3 16,0 0-8-16,89 74 11 15,-62-59-11-15,1-2-5 16,-1-1 2-16,-3-3-20 15,-6-2-50-15,-5-1-37 16,-7-6-115-16</inkml:trace>
  <inkml:trace contextRef="#ctx0" brushRef="#br0" timeOffset="319652.333">25919 6822 139 0,'0'0'429'16,"0"0"-349"-16,0 0-56 16,0 0 4-16,0 0-7 15,0 0-16-15,-60 27-4 16,36-8 6-16,-1 5 9 16,-5 6 6-16,2 5-18 0,5-1-4 15,-1 3-1-15,7-8-50 16,9-4-13-16,5-8-74 15,3-12-122-15</inkml:trace>
  <inkml:trace contextRef="#ctx0" brushRef="#br0" timeOffset="319953.1634">26011 7023 294 0,'0'0'120'15,"0"0"-71"-15,0 0 17 16,0 0 21-16,0 0-38 16,0 0-6-16,33-19-12 15,-28 21-30-15,2 12 15 16,0 1 5-16,-1 4-12 15,-1 1 6-15,1 1-15 16,-1-1-1-16,2-1-13 16,-3-4-54-16,1-3-20 15,-2-8-76-15,0-4-184 16</inkml:trace>
  <inkml:trace contextRef="#ctx0" brushRef="#br0" timeOffset="320132.0626">26117 6866 384 0,'0'0'365'0,"0"0"-335"16,0 0-30-16,0 0-80 15,0 0 13-15,0 0-113 16,-9 20-161-16</inkml:trace>
  <inkml:trace contextRef="#ctx0" brushRef="#br0" timeOffset="320344.9369">26306 7047 419 0,'0'0'72'15,"0"0"-4"-15,0 0-27 16,23 79-28-16,-16-51 2 16,-1 1-15-16,-3 0-11 15,2-5-25-15,-2-4-52 16,0-9-74-16,2-10-76 16</inkml:trace>
  <inkml:trace contextRef="#ctx0" brushRef="#br0" timeOffset="321275.9722">26547 6889 416 0,'0'0'197'16,"0"0"-197"-16,0 0 4 15,0 0-4-15,0 0 1 0,0 0 8 16,32 11-4 0,-16-7 6-16,4 1 25 0,0-5-23 15,2 0-8-15,0 0 1 16,-1 0-2-16,-1-3-7 16,-2-8 3-16,-5 2 0 15,-1-4 30-15,-5 1-6 16,-2 3 6-16,-3 1-4 15,-2 3-5-15,0 4 8 16,0-1-4-16,0 2-7 16,0 0-17-16,0 0-1 15,-7 14 0-15,3 14-2 16,1 6 2-16,3 13-1 16,0 7-1-16,4 7 2 15,12 2 0-15,0-2 2 16,-3-3-2-16,2-10 0 0,-4-9-2 15,-2-8 2-15,-2-5 0 16,-4-9 0-16,-3-5 6 16,0-4-5-16,0-1 6 15,0-2 5-15,-12-2-8 16,-4-3 2-16,-5 0-6 16,0 0 7-16,1-11-10 15,3-2 3-15,2-2 0 16,1-3-2-16,7-2 0 15,5-1-7-15,2-1 5 16,0-2-32-16,2 1 23 16,13 0-1-16,3-1 4 0,4-1 9 15,2 2-5-15,4-2 2 16,-1 3-1-16,3 1 10 16,0 3 24-16,-2 4-29 15,-2 5 29-15,-1 2 3 16,-4 7-32-16,-3 0 13 15,1 0-13-15,-4 10 0 16,1 6 3-16,-2 4-3 16,1 4 5-16,-2 0 8 15,0 1-6-15,-2-3-7 16,-3-2 0-16,-1-3 0 16,-4-4 1-16,0-3-1 0,-2-3 0 15,-1-3 3 1,2-2-3-16,-2-1 0 0,0 1-2 15,0-1-10-15,0 1 10 16,0-2-5-16,-8 1-9 16,-3-1-2-16,0 0-57 15,-1 0 22-15,2 0-15 16,1-1-8-16,3-5 42 16,2 0 9-16,3-2-2 15,-3-1-15-15,2 1 14 16,2-3-15-16,0 1-30 15,0-2-158-15</inkml:trace>
  <inkml:trace contextRef="#ctx0" brushRef="#br0" timeOffset="321513.8371">27131 6813 641 0,'0'0'108'0,"0"0"-23"16,0 0-72-16,0 0-13 15,0 0-47-15,0 0-52 16,-4-8-20-16,4 8-61 15</inkml:trace>
  <inkml:trace contextRef="#ctx0" brushRef="#br0" timeOffset="321820.6616">27270 6640 645 0,'0'0'3'0,"0"0"7"15,0 0 7-15,70 93 27 16,-46-56-2-16,6 3-1 16,-3 2-3-16,-3 6 1 15,-5 9-12-15,-5 0-23 16,-3-1-4-16,-3-6 0 15,-2-13-1-15,-3-4-1 16,-3-11-26-16,0-5-26 16,0-8-29-16,-8-6-42 15,-6-3-224-15</inkml:trace>
  <inkml:trace contextRef="#ctx0" brushRef="#br0" timeOffset="322138.4815">27673 6561 710 0,'0'0'7'16,"0"0"62"-16,92 85-8 16,-59-40-28-16,0 4 18 0,-3 8-28 15,-3 9-11-15,-6 7 8 16,-8 4-15-16,-9 5 2 16,-4-2-7-16,-9 2-39 15,-20 4-38-15,-11-2-116 16,-7-7-62-16</inkml:trace>
  <inkml:trace contextRef="#ctx0" brushRef="#br0" timeOffset="323307.56">22633 7335 745 0,'0'0'34'16,"0"0"40"-16,0 0-59 16,0 0-14-16,9-95 18 15,22 54-19-15,11-2 0 16,4-1 0-16,2 0 8 16,1 7 13-16,0 3-19 15,-4 12 0-15,0 8 4 16,-5 11-2-16,-3 3-8 0,-2 12 4 15,-2 20 0 1,-4 8 4-16,0 7-2 0,-2-2 3 16,-2-4 13-16,0-13-18 15,2-4 12 1,-4-13 2-16,2-4-5 0,3-7 21 16,2-4-3-16,4-13-4 15,-1-8-12-15,-1-3-6 16,-9 1-7-16,-3 0 2 15,-8 2-13-15,-4 3-24 16,-2 3-53-16,-4 2-126 16,-2 3-306-16</inkml:trace>
  <inkml:trace contextRef="#ctx0" brushRef="#br0" timeOffset="328138.5308">22288 5489 342 0,'0'0'0'0</inkml:trace>
  <inkml:trace contextRef="#ctx0" brushRef="#br0" timeOffset="328520.4086">22288 5489 144 0</inkml:trace>
  <inkml:trace contextRef="#ctx0" brushRef="#br0" timeOffset="328557.3856">22288 5489 144 0,'94'-7'0'0,"-94"7"-144"0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1:04:31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6895 4309 245 0,'0'0'121'0,"0"0"-81"15,0 0 13-15,0 0 17 0,0 0-22 16,0 0 10-16,0 0-16 16,-13-21 2-16,4 15 7 15,3-1-22-15,-2 2 1 16,1-1-5-16,1 2-12 15,-1-1 7-15,1 3-2 16,1 1-1-16,5 1 0 16,0 0-16-16,0-2-2 15,0 2-5-15,0 0-18 16,0 0 18-16,8 0-2 16,6 10 8-16,0 1 2 15,5 2-1-15,-4-1-1 16,0 1 0-16,0-1 2 0,0 0-2 15,-3-3 0-15,-3 2 0 16,1-4 0-16,-2-1 3 16,-2-2-3-16,-2-1 0 15,-1-2 1-15,1 0-5 16,-1 1 4-16,-1-2 0 16,1 0-1-16,3 0-3 15,-1 0 4-15,1 0-4 16,2 0-42-16,0 0-24 15,-2 0-71-15,-5 0-145 16</inkml:trace>
  <inkml:trace contextRef="#ctx0" brushRef="#br0" timeOffset="338.7226">7046 4216 528 0,'0'0'59'16,"0"0"23"-16,0 0-10 15,0 0 3-15,0 0-20 16,0 0-25-16,-47-3-4 16,36 6-21-16,-1 8 4 15,-3 3-9-15,4 0 10 16,1 2-9-16,-3-1-1 15,2 1 0-15,2-2 4 0,-1-7-4 16,4 0 0 0,1-5 0-16,1 1-3 0,2 0-4 15,1-3 3-15,1 1-20 16,0-1-12-16,0 0-69 16,0 2-24-16,0-1 6 15,4-1-82-15</inkml:trace>
  <inkml:trace contextRef="#ctx0" brushRef="#br0" timeOffset="923.3617">6867 4627 268 0,'0'0'218'15,"0"0"-150"-15,0 0-1 16,0 0-26-16,0 0-9 16,0 0-18-16,-5 0-7 15,5 0 12-15,0 5-3 16,5 6 10-16,5 3-10 0,1-3-13 16,-2 0 5-16,5 3-8 15,-3-2 0-15,1 1 3 16,3-1 0-16,-6-3-3 15,4 3 0-15,-2-4-18 16,-5 2-2-16,0-1-33 16,1-4-14-16,-4-1-18 15,0-3-66-15,-3-1-134 16</inkml:trace>
  <inkml:trace contextRef="#ctx0" brushRef="#br0" timeOffset="1200.2039">7007 4665 233 0,'0'0'250'16,"0"0"-163"-16,0 0 8 16,0 0-18-16,0 0-22 15,0 0-6-15,-18-3-40 16,12 9 4-16,-3 8-3 15,-4 3-6-15,-1 1 11 16,0 6-15-16,0-2 2 16,-1 0-1-16,2-2-1 15,2-4-2-15,1-4-8 16,7-4-49-16,3-5-21 16,0-2-80-16,0-1-65 15</inkml:trace>
  <inkml:trace contextRef="#ctx0" brushRef="#br0" timeOffset="1738.9157">7119 4830 404 0,'0'0'116'0,"0"0"-11"16,0 0-22-16,0 0-30 16,0 0 3-16,0 0-42 15,6-35 14-15,1 29-19 16,4-1-3-16,2 3 12 15,-1 1-8-15,-3 2-4 16,0 1-1-16,-3 0 2 16,-3 0-3-16,0 1 1 15,-3 13 2-15,0 6 7 16,0 4-6-16,-6 3-6 0,-3-3 2 16,-3-4-4-16,3-2-2 15,0-6 1-15,6-4-18 16,-1 0 17-16,4-2-28 15,0-3-12-15,0 0 34 16,0 1-19-16,7-1 16 16,4-2 11-16,5 0-1 15,-1-1 1-15,6 0 0 16,-3 0 3-16,3 0-1 16,-1-5 1-16,-1-2-3 15,-2 1 0-15,-5 0-36 16,0 4-32-16,-3 2-43 15,-6 0-105-15</inkml:trace>
  <inkml:trace contextRef="#ctx0" brushRef="#br0" timeOffset="2237.4345">6950 5317 319 0,'0'0'97'0,"0"0"-32"15,0 0 10-15,0 0-21 0,0 0-33 16,0 0 7-1,2 0 7-15,7 0 7 16,4 0-14-16,-2 0-11 0,2 0 4 16,-4 3-15-16,2 6-5 15,-1-2 10-15,-1 3-10 16,0 2 0-16,-3 0-1 16,1 1-27-16,-1-1-15 15,-3 2-31-15,0-4-21 16,-1-6-39-16,-2-3-117 15</inkml:trace>
  <inkml:trace contextRef="#ctx0" brushRef="#br0" timeOffset="2507.279">7064 5279 524 0,'0'0'59'15,"0"0"9"-15,0 0-11 16,0 0-12-16,0 0-12 16,0 0-15-16,-29 0 15 15,22 12-28-15,-3-3 0 16,-1 7 1-16,3-3-3 16,1 4-6-16,0-4 3 15,1 0-18-15,1 0 2 16,2-3-36-16,0-1-25 15,3-1-26-15,0 1-34 0,0-4-83 16</inkml:trace>
  <inkml:trace contextRef="#ctx0" brushRef="#br0" timeOffset="3315.4394">7137 5395 446 0,'0'0'92'15,"0"0"11"-15,0 0-6 16,0 0-16-16,0 0-40 0,0 0-24 16,-3-36-4-1,3 27 8-15,0 1-21 0,4 1 8 16,4 3-8-16,-1 2-4 16,1 2-1-16,-1 0 1 15,1 0-10-15,2 3 10 16,-4 9-18-16,-3 2 11 15,0 1 1-15,0 1-9 16,-3-1 18-16,0 0-11 16,0-5-3-16,0-1 13 15,0-3-30-15,0-5 26 16,0 0 0-16,0-1 0 0,0 0 1 16,0 0 5-16,0 0-3 15,0 0-2-15,0 0 5 16,0 0 5-16,0 0-3 15,0 0 5-15,0 0-7 16,0 0 1-16,2 0-1 16,1 0 4-16,4 0 1 15,-1 0-5-15,1 0 0 16,1 0 3-16,-1 4 15 16,-4 4-9-16,3-1 9 15,-3 2 2-15,-3 1-10 16,0-2 11-16,0 3-3 15,0-1-14-15,-3 0 18 16,-6-2-21-16,2-2 1 0,-2-1 4 16,1 0-6-16,0-4-1 15,0-1-18-15,2 0-48 16,-2 0-45-16,1 0-112 16</inkml:trace>
  <inkml:trace contextRef="#ctx0" brushRef="#br0" timeOffset="3784.1728">6964 5786 7 0,'0'0'534'15,"0"0"-464"-15,0 0 7 16,0 0-10-16,0 0-11 0,0 0-37 15,-6 2-9 1,6 1-10-16,3 2 7 0,9 3-1 16,-2 1-4-1,2-1 3-15,0 1 6 0,0 2-10 16,1 1 2-16,1-1 0 16,-1 2 0-16,-2 1-4 15,-2-5 1-15,-2 3-12 16,0-4 4-16,-2 1-25 15,-2-4-7-15,-3 0 9 16,3 1-45-16,-3-5-19 16,0-1-73-16,0 0-186 15</inkml:trace>
  <inkml:trace contextRef="#ctx0" brushRef="#br0" timeOffset="4065.7077">7065 5788 491 0,'0'0'132'16,"0"0"-93"-16,0 0 5 16,0 0-4-16,0 0-9 15,0 0-11-15,-36 73 13 16,25-50-25-16,0 3-1 15,-2-2 4-15,2 3-8 16,2-5-6-16,3-5 3 16,-1-1-17-16,7-10 14 0,-3-3-47 15,3-3-35 1,0 0-47-16,0 0-93 0,6-8-106 16</inkml:trace>
  <inkml:trace contextRef="#ctx0" brushRef="#br0" timeOffset="4781.2996">7153 5915 325 0,'0'0'66'0,"0"0"24"15,0 0-10-15,0 0 5 16,0 0-27-16,0 0 1 16,-7-23 21-16,7 23-17 15,0 0-17-15,0 0-2 16,0 0-37-16,0 0 0 15,0 0-7-15,0 3-7 16,0 10 5-16,0 3 2 16,0-3 0-16,0 0-3 15,7-2-2-15,2-4-2 16,-1 0-4-16,3-4-10 0,-3-1 14 16,4-2-12-16,-2 0 18 15,-1 0-6-15,0-2 3 16,-1-3 4-16,-1-1-4 15,-2 3 9-15,-4 2-6 16,1-1 1-16,-1 2 0 16,-1 0 4-16,0 0 4 15,0 0-7-15,0 0-1 16,0 0 2-16,2 2 3 16,-1 10 0-16,1 5 11 15,1 3 11-15,0 2-22 16,-2-3 7-16,2 1-12 15,0-1 11-15,0-2-17 16,0-2 6-16,0 3-40 0,-3-3-56 16,0-7-147-16</inkml:trace>
  <inkml:trace contextRef="#ctx0" brushRef="#br0" timeOffset="6368.2679">7092 4400 222 0,'0'0'11'16,"0"0"16"-16,0 0 51 15,0 0-28-15,0 0-8 16,0 0 10-16,0 0-8 0,0 0-2 16,0 0-14-1,0 0-2-15,0 0 7 0,0 0-25 16,0-2 0-16,0-1 9 15,0-1-16-15,0 1 26 16,0-7-17-16,0 3-10 16,0-1 14-16,0-2-14 15,0 2 13-15,0 1-5 16,3-1-4-16,0 3 0 16,0 5-4-16,0-2 2 15,0 1-8-15,-1 0 6 16,1 1 0-16,1 0-1 15,3 0 1-15,-1 0 0 16,2 1 12-16,-2 7-11 0,1 1 24 16,-1 2-17-16,-3 2 3 15,-3 1 13-15,0 0-17 16,0 0 5-16,0-5-12 16,0 2 2-16,0-2-2 15,0-2 0-15,0 0-11 16,0-2-52-16,5-4-62 15,-1-1-84-15</inkml:trace>
  <inkml:trace contextRef="#ctx0" brushRef="#br0" timeOffset="7478.417">7614 3755 204 0,'0'0'90'0,"0"0"-13"16,0 0-5-16,0 0-1 16,0 0-18-16,0 0 7 15,0-5-16-15,0 4-12 16,0 1 9-16,0 0-23 15,3 0-8-15,3 0-10 16,2 8 1-16,6 3 14 0,0 4-12 16,5-2 1-16,-1-2-2 15,-3 2-2-15,-1-3 0 16,-3-3 0-16,-3 2-12 16,3-5-21-16,-3 1-34 15,-2-4-35-15,-3-1-47 16,-1 0-159-16</inkml:trace>
  <inkml:trace contextRef="#ctx0" brushRef="#br0" timeOffset="7942.1531">7818 3699 547 0,'0'0'23'0,"0"0"31"15,0 0-18-15,0 0-26 16,0 0-10-16,0 0 1 16,-14 26 9-16,9-14-6 15,-1 1 0-15,0-1 8 16,0 0-9-16,-1-1-3 16,2 2 0-16,2-4 2 15,0-3-5-15,2-2 3 16,1 3 0-16,0-4-1 15,0 4-2-15,0-3 3 16,0 1-2-16,0 2 0 0,0 2-3 16,0 2 7-16,0 1-2 15,4 1 2-15,2 1 3 16,0 0-5-16,-1-2 1 16,0 1 1-16,-3-3 15 15,1-1-3-15,0-3-3 16,-3 2 3-16,0-5-11 15,3 2 7-15,0-1-6 16,-1-1-3-16,-2 1 12 16,0 0-11-16,0 1-2 15,0-1 0-15,0-1-30 16,3-2-32-16,1-1-76 16,1 0-95-16</inkml:trace>
  <inkml:trace contextRef="#ctx0" brushRef="#br0" timeOffset="8355.2624">7960 3925 449 0,'0'0'82'16,"0"0"12"-16,0 0-27 15,0 0-4-15,0 0-43 16,0 0 27-16,-12-66-5 15,12 60-26-15,0 3 17 16,0 2-20-16,0 1-10 16,0 0-3-16,0 0-16 15,0 0 16-15,0 11-7 16,5 7 7-16,1 1 2 0,1 4-2 16,0-2-27-1,4-1-23-15,3-5-59 0,0-3 7 16,0-7-90-16</inkml:trace>
  <inkml:trace contextRef="#ctx0" brushRef="#br0" timeOffset="8763.5919">8806 3551 383 0,'0'0'192'16,"0"0"-132"-16,0 0-11 16,0 0-21-16,0 0-28 15,0 0 3-15,22 9 8 16,-11 4-8-16,2 1 2 16,-1-2 6-16,2 1-7 0,2 1-4 15,-4 2 0 1,1-3-10-16,-1-2-4 0,-2-5-36 15,1-1-39-15,0-3-55 16,-1-2-134-16</inkml:trace>
  <inkml:trace contextRef="#ctx0" brushRef="#br0" timeOffset="9135.381">9019 3560 392 0,'0'0'104'0,"0"0"-104"15,0 0 38-15,0 0-17 0,-4 72-4 16,4-52 5 0,0 4-21-16,0 0 12 0,0 3-6 15,0 2 1-15,-2 0 13 16,-4 0-15-16,2-5-1 15,-8-3 6-15,4-5-8 16,-4 1 17-16,-4-3 0 16,0-2-7-16,-2 1 6 15,-3-5-13-15,4-1 1 16,-2-3 3-16,3-1-3 0,2-3-1 16,4 0-6-16,1 0 4 15,3 0-6-15,6 0 2 16,0 0-18-16,0 0-29 15,0-3-98-15,3 3-60 16,6-5-159-16</inkml:trace>
  <inkml:trace contextRef="#ctx0" brushRef="#br0" timeOffset="9993.5496">9091 3946 529 0,'0'0'25'16,"0"0"-19"-16,0 0 27 16,0 0-12-16,0 0-5 15,0 0 31-15,9-28-29 16,-8 28-4-16,4 0-14 15,1 0-6-15,1 0 6 16,2 0 1-16,-3 5 1 16,2 2-2-16,-2 1 0 15,-1-1 0-15,-3 1-2 16,-2 2-9-16,0 2 10 0,0 1 1 16,0-1 0-16,0 0-3 15,0-6 3-15,-2 1-1 16,0-4 0-16,0-3 0 15,2 2 0-15,0-2 1 16,0 0 0-16,0 1-6 16,0 0-7-16,10-1 13 15,4 0 16-15,4 0-13 16,-2 0 22-16,5-1-12 16,4-5-5-16,1 1-3 15,-4-1-5-15,2 2-11 16,-2 3-29-16,-5-2-90 15,2 3-106-15</inkml:trace>
  <inkml:trace contextRef="#ctx0" brushRef="#br0" timeOffset="10637.1822">10185 3807 372 0,'0'0'166'0,"0"0"-144"15,0 0-13-15,0 0 39 16,0 0-26-16,0 0 1 15,5-13 31-15,-5 13-31 16,1 0-8-16,1 0-15 16,4 0 13-16,6 6-2 15,1 8 3-15,1 3-6 16,4 0 8-16,-3-2-14 0,-1 0-2 16,-3-6 0-16,-2 1-22 15,1-1 11-15,-2-3-24 16,-4-2-18-16,1 0-1 15,2-4-70-15,-5 0-38 16,-2 0-195-16</inkml:trace>
  <inkml:trace contextRef="#ctx0" brushRef="#br0" timeOffset="10988.559">10332 3802 489 0,'0'0'59'0,"0"0"-47"16,0 0 15-16,0 0-27 0,0 0 2 15,0 0 26-15,0 41-18 16,0-18 16-16,0-4-10 16,0 1-14-16,0-1 12 15,-3-1-3-15,-3-1-5 16,-3-1 16-16,0-3-20 15,2-5 3-15,-1-1 0 16,3-2-3-16,-1-4 25 16,-1 0-12-16,1-1-3 15,0 0 6-15,0 0-16 16,3 0-2-16,0 0 0 16,-1 0-24-16,4 0 4 15,0-1-17-15,0-2-22 0,0 1-3 16,0-1-90-16,6 1-19 15</inkml:trace>
  <inkml:trace contextRef="#ctx0" brushRef="#br0" timeOffset="11633.1909">10503 3885 338 0,'0'0'84'0,"0"0"-32"15,0 0 23-15,0 0-47 16,0 0-15-16,0 0-13 15,5 1 11-15,1-1-11 16,7 0 9-16,-1 0-5 16,4 0 14-16,0-4-18 15,0-3 10-15,-1 1-3 16,-2 3 1-16,-1 0-7 16,-4 3-1-16,-1 0 0 0,-3 0-8 15,1 0 7-15,-4 0 1 16,1 3 0-16,-2 3 8 15,0 4-5-15,0 0 4 16,0 3-7-16,-2-2 13 16,-5-2-12-16,0-3-1 15,1-2 1-15,4-1 6 16,1-2-8-16,1-1 1 16,0 0-8-16,0 0 7 15,0 0-32-15,3 0 3 16,7 0 29-16,-1 0 1 15,3 0 1-15,0 0-1 0,0-1 0 16,-3 1 1-16,-2 0 2 16,1 0-3-16,-4 0 1 15,-1 0 7-15,-3 0-3 16,0 3 11-16,0 2 5 16,0 2 12-16,0-2-8 15,-4 1-2-15,-4 0 6 16,3-4-25-16,-2 1-4 15,1-3-5-15,-1 1-86 16,-2-1-69-16</inkml:trace>
  <inkml:trace contextRef="#ctx0" brushRef="#br0" timeOffset="20187.1721">5211 4580 103 0,'0'0'8'15,"0"0"13"-15,0 0 21 16,0 0-11-16,-80 48-4 15,66-41 40-15,2-2-13 16,2-3-39-16,1 1 36 16,-3-2-17-16,6-1-11 15,0 2 2-15,1-1-21 16,0 1 0-16,0-1-4 0,-1 2 5 16,-1 1 0-16,-1 0-4 15,-2 4 17-15,2 3 11 16,-1 2-21-16,-2 0 7 15,0 3 3-15,2 2-16 16,-1 3 19-16,1-1-9 16,3 4 0-16,1-1-7 15,2 2-3-15,-1-2-2 16,4-2 0-16,0 5 0 16,0 0-2-16,0 2 5 15,0 3-3-15,0 2 11 16,0 2-8-16,0 2 8 15,4 2 2-15,1 3-12 0,1-6 16 16,0-1-9 0,3-2-6-16,4-1 7 0,-4-1-5 15,7-2 0-15,-1-2-4 16,3-1 2-16,0-1 8 16,0-3-8-16,3 0 5 15,-3-2 4-15,3 0-9 16,-1 0 7-16,3-3-9 15,-1 2 4-15,-1 0-2 16,3-2-2-16,-3-2 0 16,1-1 0-16,2-1 3 15,6-2-3-15,-3 2 0 16,1-4 8-16,2 0-8 16,-3-1 2-16,3-3-2 0,1 1 11 15,-1-2-6-15,1 0-5 16,-2 4 0-16,-1-5 1 15,2 3-4-15,-3-1 3 16,-2 1 0-16,3-2 6 16,-1 1-3-16,3-3-3 15,1-2 0-15,2 0 6 16,6 0-1-16,-2 0-3 16,3-12 2-16,-1-2 8 15,-1-2-7-15,0 0-5 16,-2-1 0-16,-5 0 3 15,-1 0-2-15,-3 0-1 16,-4 3 0-16,0-3 3 16,0 2 2-16,-3 1-5 15,-6 2 0-15,5-1 4 0,-4-1-6 16,0 2 2 0,-1 1 0-16,0 0 2 0,0-1 0 15,-2-2-2-15,3 2 0 16,-3-3 5-16,-2 1-9 15,4-3 4-15,-4 0 0 16,0 5-1-16,-2-1 6 16,1 1-5-16,0 0 0 15,-2-2-5-15,1-1 4 16,-2-1 1-16,1-1 0 0,-1 2 0 16,-3 2 1-16,3-1-1 15,-4 2 0-15,-1-2 6 16,1-2-9-16,-2 2 3 15,0-3 0-15,0 3 5 16,0-3-4-16,0 4-1 16,0 0 0-16,0-2 2 15,0-2-2-15,0 0 0 16,0 0 3-16,-5 0 2 16,-1-2 1-16,3 2-6 15,-3 0 0-15,0 0 7 16,-1-4-6-16,-1 3 0 15,-1-1 2-15,-1-3 14 0,1 2-15 16,1 2-2-16,-3 0 0 16,2 2 6-16,-2 1 1 15,-1-2-1-15,0 0-3 16,3 1-4-16,-4-1 4 16,4 2-3-16,0 1 0 15,-3-2 6-15,0 3-7 16,-1 0 1-16,-1-2 0 15,-2 1 5-15,-2-1-3 16,0 1 1-16,-4 0-3 16,1 1 7-16,-3-1-6 15,0 4-1-15,-1-2 0 16,2 1 1-16,-2 1 1 16,0 0-2-16,-1 2 0 15,-2-1-2-15,3 3 1 16,-5-2 1-16,3 3 0 0,-4 2-2 15,1 0 4-15,0 2-2 16,0-1 0-16,6 2-1 16,-1 0-3-16,-2 0 4 15,5 0 0-15,-2 0-6 16,0 2 8-16,0 1-2 16,3 1 0-16,-1-2 2 15,1 3-4-15,0-4 2 16,0 4 0-16,2-2-2 15,-2 0 2-15,2 0 0 16,-1 2 0-16,1 0 0 16,-2-1-2-16,1 1 2 15,0 2 0-15,-1-3-2 0,6 4 4 16,-1-1-2-16,0-1 0 16,3 3 0-16,1-5-2 15,0 4 2-15,2-2 0 16,4 0-1-16,0-1 3 15,0 1-2-15,-3 1 0 16,3 0 2-16,0 0-4 16,-2 2 2-16,2-1 0 15,-1-2-1-15,3 5 2 16,-1-4-1-16,1 0 0 0,-1 2 1 16,-1-4-1-1,2 1 0-15,-2-2 0 0,3-1-2 16,0-1 4-16,1 1-2 15,1-3 0-15,1 2 8 16,0-2-10-16,0 0 2 16,-2 0 0-16,2 0-8 15,0 2-1-15,0 1-103 16,5 0-61-16,-2-3-136 16</inkml:trace>
  <inkml:trace contextRef="#ctx0" brushRef="#br0" timeOffset="21613.3554">15766 4526 546 0,'0'0'12'0,"0"0"41"15,0 0-18-15,0 0 12 16,0 0 38-16,0 0-37 0,-26-23-4 16,23 23-37-16,3 0-2 15,0 0-10-15,0 8 5 16,0 15 0-16,14 6 24 16,1 9-15-16,2 6 9 15,1 4-18-15,-1 8 3 16,1 0 4-16,-2-1-5 15,0-2 0-15,-2-7-1 16,-2-5 5-16,-5-9-6 16,-2-10 0-16,-4-9 1 15,1-9-3-15,-1-4 6 16,1 0-4-16,-1 0 0 16,-1 0-1-16,0-3-1 0,0-12-51 15,0-4-74-15,0-6 33 16,-1-3-61-16,-10-3-67 15</inkml:trace>
  <inkml:trace contextRef="#ctx0" brushRef="#br0" timeOffset="21946.1554">15686 4572 298 0,'0'0'39'15,"0"0"8"-15,0 0-3 0,71-83 15 16,-42 65 8-16,4 1-32 16,3 6 11-16,3 2-24 15,-2 7-1-15,-3 2-3 16,-2 0-12-16,-7 9 1 16,-5 6-7-16,-9 2 5 15,-5 5 10-15,-6 0 13 16,0 2-5-16,-1 2 0 15,-15-3-21-15,-1-2 6 16,1-2-8-16,1-4 3 16,2-3-11-16,2-4 6 15,5-2-40-15,4-3-19 16,2-3-72-16,0 0-87 16,17-6-48-16</inkml:trace>
  <inkml:trace contextRef="#ctx0" brushRef="#br0" timeOffset="22259.9945">16411 4468 432 0,'0'0'37'16,"0"0"-6"-16,0 0-6 15,0 0 25-15,0 0-4 16,-76 91-11-16,63-57 4 0,-2 10 4 16,5 5 17-1,0 8-14-15,8 2-29 0,2-1 6 16,0-5-23-16,5-7 4 16,11-7-6-16,3-3 2 15,-1-11-2-15,1-6-10 16,-1-7-27-16,-1-7-10 15,0-5-38-15,1 0-10 16,-1-11-95-16</inkml:trace>
  <inkml:trace contextRef="#ctx0" brushRef="#br0" timeOffset="22566.3602">16538 4635 586 0,'0'0'51'16,"0"0"-28"-16,0 0-23 15,0 0 0-15,0 0 2 16,0 0 20-16,45 17-10 0,-23-4-2 16,2 1-7-16,-2 2-6 15,-2-4-7-15,-1 2-44 16,-2-3-23-16,-7-6-79 16</inkml:trace>
  <inkml:trace contextRef="#ctx0" brushRef="#br0" timeOffset="22995.7202">16856 4625 473 0,'0'0'75'0,"0"0"-20"16,0 0-10-16,0 0-18 15,0 0-2-15,-88 8-4 0,71 5-10 16,-2 1 1-16,3 1 1 15,-2 1-7-15,4-2-2 16,1-2 1-16,5 1-5 16,2-2 0-16,3 0-3 15,0-2-8-15,1 1 10 16,2-4-9-16,0 2 0 16,0 2 7-16,0 1-2 15,0 4 5-15,5-2 0 16,1 3 0-16,2 1 3 15,-2 2-2-15,3 1 0 16,-3-1 11-16,-2 1-11 0,1-1 5 16,-2 1-1-1,-3-4-1-15,1-3 23 0,1 0-15 16,-2-3 1-16,3-3 0 16,-3-1-10-16,0-4-4 15,1 3 1-15,1-3-23 16,5 0-35-16,2-1-69 15,2-1-67-15</inkml:trace>
  <inkml:trace contextRef="#ctx0" brushRef="#br0" timeOffset="23667.3368">17169 4473 371 0,'0'0'134'0,"0"0"-49"0,0 0-27 15,0 0-9-15,0 0-5 16,0 0-28-16,-6-14-11 15,6 14-5-15,2 19 0 16,13 10 38-16,0 7 10 16,1 11-28-16,-1 5-8 15,0 11 9-15,-3 4-17 16,-5 2 6-16,-2-8 3 16,-4-7-13-16,-1-10 20 15,0-7-18-15,0-7-2 16,0-5 2-16,0-8-1 15,0-5-2-15,0-4-5 16,0-5-33-16,2 0-2 0,-1-3-41 16,1 0-12-1,2 0-16-15,1-6-113 0</inkml:trace>
  <inkml:trace contextRef="#ctx0" brushRef="#br0" timeOffset="24019.8909">17530 4640 528 0,'0'0'120'16,"0"0"-106"-16,0 0-6 0,0 0-8 15,0 0 4-15,0 0 47 16,42 34-4-16,-21-15-2 16,1 4-8-16,4-1-35 15,2 1 17-15,-1 1 2 16,-1-4-18-16,1-1 10 16,-1 0-13-16,-4-4 0 15,-3-1 1-15,-2-2-1 16,-2 0-15-16,-5-2-15 15,2 0-37-15,-6-3 4 0,0-2-26 16,-3-3-42 0,-3-2-91-16</inkml:trace>
  <inkml:trace contextRef="#ctx0" brushRef="#br0" timeOffset="24306.7184">17826 4642 460 0,'0'0'105'16,"0"0"-29"-16,0 0-43 16,0 0-21-16,0 0-10 15,0 0 6-15,-71 56-3 0,52-22 3 16,-2 5-8-16,-4 3 25 15,-2 0-18-15,3-3-7 16,2-8 0-16,5-3-1 16,7-8-12-16,4-7-34 15,6-7-41-15,0-6-54 16,0 0-98-16</inkml:trace>
  <inkml:trace contextRef="#ctx0" brushRef="#br0" timeOffset="24717.4849">17958 4379 397 0,'0'0'23'0,"0"0"-21"15,0 0 96-15,0 0-50 16,0 0-1-16,53 94 9 16,-36-58-18-16,1 3 5 0,5 5 9 15,-6 6-21-15,2 3 7 16,1 6-25-16,-8 1 1 15,-1-2 16-15,-7-5-29 16,-2-8 13-16,-2-6-7 16,0-5-1-16,0-6 5 15,0-4-10-15,0-3 2 16,-2-5-1-16,-1-2-2 16,0-2-12-16,2 4-54 15,-4-2-82-15,-8-3-45 16</inkml:trace>
  <inkml:trace contextRef="#ctx0" brushRef="#br0" timeOffset="51281.3993">11256 5039 117 0,'0'0'120'0,"0"0"-81"16,0 0 25-16,0 0-13 15,0 0-14-15,0 0 4 16,0 0-29-16,0 0 5 16,0 0 13-16,-25 0-5 15,24 0-6-15,1 0 6 16,0 0-14-16,0 0 4 15,0 0-9-15,0 0-4 16,0 0 3-16,0 0-5 16,0 0 0-16,0 0-1 15,0 0-9-15,0 0 5 16,0 0 2-16,7 0 3 16,5 0 3-16,0 0 1 0,0 0-4 15,1 0 7-15,1 0-2 16,1 0-3-16,-3 0-2 15,-2 0 5-15,2 0-3 16,-4 0-2-16,-2 0 0 16,-3 0 0-16,1 0 0 15,-3 0 0-15,1 0 0 16,-1 0 0-16,-1 0 0 16,0 0 0-16,0 0 0 15,0 0 0-15,0 0 3 16,0 0-6-16,0 0 3 0,0 0-24 15,2 0-1 1,1 0-9-16,-2 0-58 0,-1 1-29 16,0 4-143-16</inkml:trace>
  <inkml:trace contextRef="#ctx0" brushRef="#br0" timeOffset="51946.7328">11243 5184 242 0,'0'0'56'0,"0"0"-36"16,0 0 24 0,0 0-5-16,0 0-24 0,0 0-15 15,7 0 23-15,-4 0-12 16,0 0 5-16,-1 0 3 16,1 0-17-16,0 0 6 15,2 0-5-15,-1 0-2 16,2 0 7-16,-2 0-8 15,2 0 1-15,0 0 0 16,2 0 2-16,1 0-3 16,-2 0 0-16,2 0 0 15,0 0 16-15,1 0-9 16,0 0 0-16,-1 0 4 0,-1 0-9 16,0 0 1-1,-4 0-3-15,1 0 3 0,-4 0 5 16,1 0-7-16,-2 0 5 15,0 0 7-15,0 0-12 16,0 0 19-16,0 0-2 16,0 0-15-16,0 0 7 15,0 0-10-15,0 6-23 16,0 3-43-16,0 2-19 16,0-3-239-16</inkml:trace>
  <inkml:trace contextRef="#ctx0" brushRef="#br0" timeOffset="53782.2672">11322 5166 489 0,'0'0'36'0,"0"0"5"16,0 0 15-16,0 0 16 16,0 0-28-16,0 0 2 15,0 0-6-15,-58-18-34 16,58 11 15-16,0 1-19 15,0-1-1-15,0 0-2 16,3 1 2-16,5 3-2 16,2 2-1-16,0 1-10 15,5 0 8-15,2 0 3 16,3 0 1-16,4 5 2 0,-1 4 1 16,2-2-3-1,-1-1 0-15,-3-3 1 0,-2 1 1 16,-2-3-1-16,-5 1-1 15,-1-2 1-15,-3 0 2 16,-5 1-5-16,0-1 2 16,-3 1 0-16,0-1 2 15,0 0 2-15,0 0 5 16,-5 0 9-16,-9 3-17 16,-9 1-2-16,-7 1-2 15,-1-1 2-15,-9 1-1 16,4-1 2-16,-3 0 0 0,2-1-1 15,1-1 4 1,2 2-3-16,7-1 0 0,6 0 0 16,6-1 5-16,8-2-4 15,4 0 3-15,3 0-2 16,0 0-2-16,0 0-9 16,0 0-14-16,16 0 11 15,8-3 12-15,6-6 0 16,1 0 1-16,4 1 0 15,2-2 1-15,3 3-2 16,0-2 0-16,5 3 1 16,-3-1-1-16,-3 0 0 15,-2 2 0-15,-6 3 0 0,-7 2 1 16,-6-2-3 0,-2 2 2-16,-7 0-3 0,-3 0 0 15,-1 0 3-15,-2 0 0 16,0 0-1-16,-2 0-8 15,-1 0-17-15,0 0-10 16,0 0-18-16,0 0-2 16,0 0-104-16,-7 0-159 15</inkml:trace>
  <inkml:trace contextRef="#ctx0" brushRef="#br0" timeOffset="54487.1586">11440 4942 478 0,'0'0'8'0,"0"0"46"15,0 0-20-15,0 0 15 16,0 0 1-16,0 0-19 16,-16-20 2-16,16 17 6 15,0 3-21-15,0 0 1 16,0 0-19-16,0 0 0 0,0 0-5 16,0 0-1-16,4 0 6 15,8 1 9-15,0 2-4 16,4-1-3-16,2 1 0 15,3-1 4-15,1 2 2 16,2-1-8-16,2 2 0 16,1-2 3-16,1 2 0 15,-3 1-4-15,-1 0 1 16,-2 5 0-16,-2-1-3 16,-1-1 3-16,-2 2 0 15,-2-1 1-15,-3-1 2 16,-2-2-3-16,-3 1 0 0,-2 1 0 15,-2 1 3 1,-3 2-3-16,0 4 5 0,0 4 25 16,-12 2-29-16,-6 2 16 15,-4 3-5-15,-1-1-10 16,-2-1 14-16,1 1-16 16,3-4 4-16,3-2 7 15,4-3-2-15,0-5-9 16,1 1 9-16,4-5-9 15,1-2 20-15,4-2-15 16,2-4 2-16,-1 0-3 16,3 2-1-16,0-2-3 15,0 0 0-15,0 0 3 16,0 0-6-16,0 0 3 16,0 0 0-16,0 0-2 15,0 0-12-15,0 3-28 0,0 5-79 16,0-2-50-16,0-1-215 15</inkml:trace>
  <inkml:trace contextRef="#ctx0" brushRef="#br0" timeOffset="56266.2755">22993 967 363 0,'0'0'116'0,"0"0"-99"15,0 0 32-15,0 0 24 16,0 0-24-16,0 0-16 16,-41-24-24-16,41 24-9 15,0 0-1-15,0 0-10 16,3 7 2-16,10 12 9 15,2 10 13-15,2 7 0 16,-1 6 13-16,2 3-20 0,-1 5 5 16,-1 0-8-16,-4 1-1 15,-3 4 19-15,-5-2-10 16,-2-2 1-16,-2-7 11 16,0-18-19-16,0-9-2 15,0-9-2-15,0-8 8 16,0 0-11-16,0 0 3 15,3 0-20-15,-3 0-19 16,0-17-53-16,0-17-222 16</inkml:trace>
  <inkml:trace contextRef="#ctx0" brushRef="#br0" timeOffset="56640.0559">22916 923 460 0,'0'0'2'0,"0"0"15"15,87-53 19-15,-50 41 26 16,4 2-28-16,3 5-21 0,-2 3 12 15,2 2-16-15,-2 0 2 16,-4 4-11-16,-7 11-2 16,-6 2-2-16,-8 3 1 15,-7 2 3-15,-7 1 9 16,-3 4-7-16,0-3 1 16,-9 1 5-16,-9-1-6 15,-1-5 10 1,-1 1-8-16,1-8-3 0,4-2-1 15,2 1 0-15,5-9-26 16,5-2-91-16,3 0-115 16</inkml:trace>
  <inkml:trace contextRef="#ctx0" brushRef="#br0" timeOffset="57007.4411">23710 845 491 0,'0'0'7'16,"0"0"3"-16,0 0 30 15,0 0 23-15,-93 97-35 0,74-61 5 16,1 6-19-1,0 4 14-15,3 7 20 16,3 2-27-16,6 0 4 16,5-1-17-16,1-1-7 15,0-1 6-15,4-6-2 0,8-10-5 16,0-8 1-16,-3-9 8 16,1-8-9-16,-1-4 0 15,-2-4 1-15,-3-2-4 16,5-1 1-16,-3 0-27 15,4 0-30-15,1-2-54 16,-2-14-94-16</inkml:trace>
  <inkml:trace contextRef="#ctx0" brushRef="#br0" timeOffset="57498.1612">23760 1035 387 0,'0'0'104'0,"0"0"-92"15,0 0-12-15,0 0 45 16,0 0 17-16,0 0-28 16,60 75-8-1,-43-59 18-15,3-2-32 0,1 1-2 16,-1 4 9-16,-1-4-13 15,-1 2 1-15,-2-2-4 16,-2-1-3-16,-2 0 13 16,-5-2-10-16,-2-1-3 15,-1 1 0-15,0-5 5 16,-2 0-6-16,1-3 1 16,-3-4-5-16,1 1 3 0,-1-1-22 15,2 0 3-15,-2 0-23 16,2 0-69-16,-2-7-17 15,0-9-244-15</inkml:trace>
  <inkml:trace contextRef="#ctx0" brushRef="#br0" timeOffset="57830.4956">23999 1049 536 0,'0'0'54'15,"0"0"-50"-15,0 0 61 0,0 0-28 16,0 0-34-16,0 0 31 16,-27 47-4-16,11-26-5 15,1 8 6-15,-3-3-24 16,3 1 17-16,-1-2-12 15,4-5-8-15,2-5 5 16,3-5-9-16,4-7 0 16,2-1 0-16,1-2-11 15,0 2 0-15,0-2-31 16,0 1-37-16,0 1 2 0,0-2-73 16,0-2-106-16</inkml:trace>
  <inkml:trace contextRef="#ctx0" brushRef="#br0" timeOffset="58277.241">24141 777 403 0,'0'0'6'0,"0"0"8"0,0 0 56 16,0 0-18-16,0 0-12 15,0 0 6-15,82 89-28 16,-64-66-1-16,1 8 24 15,0 4-24-15,1 3 11 16,1 6 6-16,-6-2-24 16,-3 5 4-16,-5 4 3 15,-4 2-9-15,-1 2 32 16,-2-1-22-16,0 1-13 16,0-4 26-16,-8-4-28 0,-1-8 13 15,2-11-16-15,1-10 2 16,3-6-2-16,3-10 0 15,0 0-5-15,0-1-33 16,0-1-90-16,0 0-49 16,0-5-296-16</inkml:trace>
  <inkml:trace contextRef="#ctx0" brushRef="#br0" timeOffset="59027.3346">24711 1062 586 0,'0'0'34'0,"0"0"-11"15,0 0-2-15,0 0 39 16,0 0-48-16,0 0 16 16,53-6-7-16,-36 6-4 15,1 0-15-15,-3 0 6 16,-1 0-9-16,-3 0 1 0,-1 0 0 16,-4 0-3-16,0 0 3 15,-3 3 0-15,0-3 0 16,0 0-6-16,-1 3-3 15,-1-3-21-15,1 2-19 16,-1-2-3-16,-1 0-56 16,0 0-104-16</inkml:trace>
  <inkml:trace contextRef="#ctx0" brushRef="#br0" timeOffset="59348.1536">24784 1196 218 0,'0'0'112'16,"0"0"-83"-16,0 0 31 15,0 0-6-15,0 0 4 16,0 0-28-16,77 3-1 16,-63-3 4-16,-1 0-15 15,-4 0 7-15,0-5-11 16,-3 5-9-16,-3 0 6 0,-3 0-11 16,0 0-2-1,1 0-23-15,-1 0-82 0,0 0-106 16</inkml:trace>
  <inkml:trace contextRef="#ctx0" brushRef="#br0" timeOffset="63353.1292">25365 391 488 0,'0'0'13'16,"0"0"22"-16,0 0 35 15,0 0-4-15,0 0-13 16,0 0-40-16,0 0 16 16,0-5-5-16,0 5-22 15,3-2 10-15,6 2-11 16,4 0-1-16,1 0 0 15,4 5-9-15,5 4 8 0,0 2 1 16,3 0-2-16,-1 0-1 16,-1 2 3-16,-2-4 0 15,-4 2-3-15,-4 1-8 16,-4-11 11-16,-7 3-12 16,1-1-35-16,-2-3 10 15,1 3-29-15,2-3-68 16,-1 0-98-16</inkml:trace>
  <inkml:trace contextRef="#ctx0" brushRef="#br0" timeOffset="63622.5163">25710 347 481 0,'0'0'14'16,"0"0"-14"-16,0 0 43 16,0 0-5-16,0 0-22 15,0 0-11-15,-43 61-5 16,37-54 0-16,1-2 3 16,2 6-7-16,-4-2 4 15,-2 7-2-15,-4 6-2 16,2-8-33-16,-2 1-41 15,5-5-34-15,2-4-83 16</inkml:trace>
  <inkml:trace contextRef="#ctx0" brushRef="#br0" timeOffset="63953.3273">25838 537 298 0,'0'0'16'0,"0"0"7"15,0 0 59-15,0 0-31 16,0 0-7-16,0 0 1 0,87-56-28 16,-70 42 13-16,-1 3 3 15,-3 5-22-15,-6-2 14 16,-4 8 1-16,-3 0-15 15,0 0 6-15,0 0-17 16,3 6 0-16,2 14 16 16,-3 4-5-16,1 4 8 15,4 0-19-15,3-2-11 16,8-4-6-16,12-8-50 16,6-9-86-16,3-5-374 15</inkml:trace>
  <inkml:trace contextRef="#ctx0" brushRef="#br0" timeOffset="64620.569">27498 308 150 0,'0'0'304'16,"0"0"-296"-16,0 0 0 15,0 0 71-15,0 0-40 16,0 0-24-16,-3 1-7 16,6 8 9-16,9 4 21 15,5 3-9-15,1-1-16 16,3-5 2-16,-2-4-11 0,-3 5-4 16,1-5 0-16,-7 4-17 15,-2-2 2-15,-1-4-22 16,-6 3-56-16,-1-4-39 15,0-2-117-15</inkml:trace>
  <inkml:trace contextRef="#ctx0" brushRef="#br0" timeOffset="64905.4072">27643 288 395 0,'0'0'58'0,"0"0"-23"16,0 0 30-16,0 0-11 15,0 0-27-15,0 0-25 16,-12 9-2-16,6-3 0 16,-1-1-1-16,1 7 0 15,-5 3 1-15,4 5 0 16,-1-1-2-16,-2-2 2 15,3-6-1-15,-1 3-23 16,2-2-24-16,3 0-4 16,1 1-29-16,2-10-64 15</inkml:trace>
  <inkml:trace contextRef="#ctx0" brushRef="#br0" timeOffset="65317.1698">27829 403 84 0,'0'0'149'0,"0"0"-125"16,0 0 19-16,0 0 9 0,0 0-16 15,81-9-28 1,-71 9 16-16,-4 0-1 0,-1 0-6 16,-2 0 3-1,-1 2-13-15,-2 7 2 0,0 2 14 16,0 0 6-16,0-2 4 16,-2-1-12-16,-4 4-19 15,0 2 17-15,0 1-18 16,3-5 4-16,-1-2-5 15,2 1 1-15,2 1-7 16,0-1 6-16,0 3 0 16,2-2-6-16,12-4 6 15,7-2 0-15,6-4-8 16,10 0-53-16,5-4-22 0,6-7-177 16</inkml:trace>
  <inkml:trace contextRef="#ctx0" brushRef="#br0" timeOffset="65992.4233">29363 319 520 0,'0'0'35'0,"0"0"-18"16,0 0-17-16,0 0 64 16,0 0-57-16,0 0 1 15,0 0-8-15,0 0 6 16,0 12-6-16,13-5 20 15,4 7-5-15,2 3 9 16,2-9-24-16,2 4 11 16,-1 1-11-16,2-5 10 15,-1 4-8-15,0-1-2 0,1-10 1 16,-5 2 4-16,-4-3-3 16,-2 0-3-16,-4 0 1 15,-3 0-40-15,-1 0 4 16,-5 0-32-16,0 0-10 15,0 0-36-15</inkml:trace>
  <inkml:trace contextRef="#ctx0" brushRef="#br0" timeOffset="66297.2527">29603 263 328 0,'0'0'140'0,"0"0"-125"16,0 0-11-16,0 0 50 15,0 0-29-15,0 0 16 16,-31 51-21-16,17-27-3 16,-2 0-8-16,1 8-6 15,-3-2 10-15,3-1-13 16,2-6 3-16,4-9-3 15,1-2 0-15,5-8 0 0,-1 2-8 16,4-1-40-16,0-5-27 16,0 6-49-16,13-6 19 15,1 0-106-15</inkml:trace>
  <inkml:trace contextRef="#ctx0" brushRef="#br0" timeOffset="66839.5227">29800 464 443 0,'0'0'17'0,"0"0"-3"0,0 0 18 16,0 0-13-16,0 0-13 15,0 0 1-15,37-3-1 16,-31 3-1-16,0 0-5 16,-3 0 2-16,-1 0-7 15,0 3 5-15,-2 3 0 16,0 2 0-16,0 4 8 16,-2 0 6-16,-10-2-3 15,-3 0-9-15,-2-4 10 16,5 2-10-16,1-1-2 15,6-2 0-15,2 0-13 16,3-1-6-16,0 1-12 16,0-4 12-16,8 1 13 15,6 5 7-15,3-7-1 0,2 2 0 16,3 1 6-16,0-2-6 16,0 6 0-16,2 0 2 15,-6 0 13-15,0-3-11 16,-2 5 7-16,-7-3 4 15,-2-1-2-15,-4 5 10 16,-3-3 0-16,0 5-2 16,0-1 24-16,-13 2-21 15,-6 0 7-15,-4-3-10 16,1-2-14-16,-1 0-14 16,3-2 7-16,4 0-62 0,3-2-41 15,7-4-142-15</inkml:trace>
  <inkml:trace contextRef="#ctx0" brushRef="#br0" timeOffset="67517.1358">31259 326 476 0,'0'0'35'0,"0"0"-21"15,0 0 12-15,0 0-4 16,0 0 20-16,0 0-12 15,42 0-5-15,-26 12 19 16,-1 2-26-16,4-1 3 16,1 0 7-16,1 0-1 0,-1-2-9 15,-3 0-13-15,-1 0 0 16,-4-1 6-16,1 0-11 16,-5-3 0-16,0-7 0 15,-4 5 1-15,-1-1-5 16,0 0-15-16,-2-1-25 15,1-3-7-15,1 0-33 16,0 0-24-16,-2 0-71 16</inkml:trace>
  <inkml:trace contextRef="#ctx0" brushRef="#br0" timeOffset="67853.511">31517 277 526 0,'0'0'39'0,"0"0"-27"16,0 0 21-16,0 0 3 16,0 0 2-16,0 0-8 15,-51 29-4-15,33-12-16 16,-1 1 1-16,-2 5 28 15,-3 2-22-15,5 1-1 0,5-11-14 16,4 0 6-16,2-4-12 16,4 1 4-16,1-2-8 15,3-3 7-15,0-2-31 16,0-2-6-16,0 1 1 16,0-3-30-16,4 2-13 15,7-3-16-15,1 0-44 16,-2 0-130-16</inkml:trace>
  <inkml:trace contextRef="#ctx0" brushRef="#br0" timeOffset="68369.2165">31648 436 281 0,'0'0'101'16,"0"0"-93"-16,0 0 65 15,0 0-4-15,0 0-26 16,0 0-33-16,0 3-5 16,0 0 20-16,0 5 3 15,0-5-18-15,0 12 11 16,0-2-16-16,1 1 0 15,4-2-2-15,1-2 3 16,3 4-4-16,1-6-2 16,1-4 2-16,2 1 12 15,2-5-13-15,2 0 11 0,2 0-2 16,-1-6-5-16,-2-5 0 16,2-1-5-16,-4-4 0 15,-3 8 5-15,-3 3-4 16,-5 0 6-16,-2 5 21 15,-1 0-20-15,0 0 12 16,0 0-20-16,0 0-16 16,0 0 15-16,0 5 2 15,0 8 8-15,0 3 15 16,0 1-16-16,0 1 11 16,0 4-15-16,0-4 1 15,0 0-3-15,3-1-2 0,2-6-18 16,0 5-41-1,-5-10-79-15,0-6-241 16</inkml:trace>
  <inkml:trace contextRef="#ctx0" brushRef="#br0" timeOffset="104471.4583">25145 802 420 0,'0'0'2'0,"0"0"5"16,0 0 89-16,0 0-13 16,0 0-70-16,0 0 8 15,0 0-5-15,0 0-15 16,-14-4 19-16,14 0-12 16,0 3 5-16,0-4 11 15,0 5-12-15,0 0 8 0,-1 0-3 16,1 0-5-16,0 0 12 15,0 0-20-15,0 0-1 16,0 0-3-16,0 0-11 16,0 0-3-16,6 0-2 15,10 2 16-15,1-1 9 16,2 1-8-16,1-1-1 16,-1 0 0-16,0-1 2 15,-1 5-2-15,-2-3 0 16,-4 1 1-16,-4-3-1 15,-4 0 0-15,-2 0 0 16,-2 0-1-16,0 0 0 16,0 0-5-16,0 0-19 15,0 0-13-15,0 0 8 16,0 0-13-16,0 0 10 0,0 0 10 16,-2 0-47-16,-7 0-5 15,-1 0 3-15,-2 2-88 16</inkml:trace>
  <inkml:trace contextRef="#ctx0" brushRef="#br0" timeOffset="104535.4218">25145 802 147 0</inkml:trace>
  <inkml:trace contextRef="#ctx0" brushRef="#br0" timeOffset="105026.1419">25145 802 147 0,'10'19'13'0,"-17"-19"40"0,2 3 40 16,2-3-34-16,2 3-47 0,1 4-6 15,-2-2 8 1,2 7 17-16,0 3 3 15,0 3 7-15,0 7 15 16,0 3-40-16,0 2 20 0,0 1-17 16,0 3-6-16,0-1 6 15,5-2-14-15,-4 4 12 16,1-3-5-16,-2 1-11 16,0 0 13-16,0-5-6 15,0 1-6-15,-5-2 8 16,-1-5-8-16,0-1 4 15,0-4-3-15,1-3 2 16,0 1-5-16,2-6 0 16,1-1 0-16,1-2-1 15,-1 0 2-15,2-1-1 0,-1 0 0 16,1-4 0-16,0 2-1 16,0-3 1-16,0 0-2 15,0 3-3-15,0 0 4 16,0-1 1-16,4 3-2 15,7-5 2-15,2 0 0 16,1 0 4-16,2 0-2 16,-1 0 8-16,4 0-9 15,-1 0 10-15,-1 0-3 16,-1 0-4-16,-4 0-1 16,-3 0-3-16,-2 0 0 15,-1 0-3-15,-1 0 3 0,-1 0 0 16,1 1 0-16,0-1-13 15,0 0 5-15,1 0-21 16,2 0-23-16,1 0-53 16,1-1-96-16</inkml:trace>
  <inkml:trace contextRef="#ctx0" brushRef="#br0" timeOffset="105665.3698">25517 1084 391 0,'0'0'11'0,"0"0"19"16,0 0 53-16,0 0-32 16,0 0-18-16,0 0-15 15,-38 80 2-15,38-67 3 16,0 4-16-16,0-2 12 0,6-3-18 15,1-2 2-15,2 0 1 16,-1-1-4-16,3-4 0 16,-1 0-1-16,-3-2 5 15,8-2-2-15,-5-1 13 16,4 0-5-16,1 0-1 16,-3-1 6-16,2-7 4 15,0-3 5-15,-2-2-23 16,0-4 9-16,-3 0-8 15,1 0 0-15,-4 0 5 16,-1 2-1-16,-2 1-6 16,-3-1 5-16,0 1-1 15,-2 1 3-15,-11 2-7 0,-5-1 3 16,0 5 4 0,-5 1-2-16,3 1-5 0,-3 3 0 15,1 2-7-15,1 0 6 16,3 0-11-16,3 0-9 15,2 3-1-15,2 4-5 16,4 5-23-16,2-5 5 16,5 0-57-16,0 1-7 15,2-3-97-15</inkml:trace>
  <inkml:trace contextRef="#ctx0" brushRef="#br0" timeOffset="106059.7881">25834 1255 456 0,'0'0'2'0,"0"0"23"0,0 0 62 16,0 0-42-16,0 0-16 15,0 0-8-15,0 78-17 16,0-62 21-16,3-4-24 15,4-3 5-15,1 1-6 16,-4-2 5-16,1-2-10 16,-2 5-15-16,-2-7-26 15,-1 1-30-15,0-2-82 16,0-3-134-16</inkml:trace>
  <inkml:trace contextRef="#ctx0" brushRef="#br0" timeOffset="106757.3885">25941 1051 111 0,'0'0'298'0,"0"0"-279"16,0 0-7 0,0 0 70-16,0 0-46 0,0 0-33 15,21-36 21-15,-8 34-21 16,-2 2 5-16,1 0-1 15,3 0-3-15,-2 0-3 16,1 2-1-16,-4 5 0 16,2 1-9-16,-6 2 17 15,-2-1-8-15,-1 3 0 16,-3 0 3-16,0 3 1 16,0-4-4-16,0-1 1 15,-4-3-5-15,-2 0 8 0,0-3-4 16,3 0 0-16,2-1-11 15,1-2 9-15,-2-1-21 16,2 2-9-16,0-2 10 16,0 0-10-16,0 0 15 15,0 0 16-15,2 0 1 16,2 0 0-16,3 0 7 16,1 0 2-16,0 0 7 15,2 0-14-15,-1 0-2 16,0 3 2-16,0 1 5 15,1 5-1-15,-4-2-4 16,-3-3 0-16,0 4 12 16,-3-3 0-16,0 5 7 15,0-3 3-15,0 3-3 16,-7 0 8-16,-4-3-9 0,-4 2-4 16,2-1 6-16,-2-2-20 15,0 0-1-15,3-1-1 16,2-5-15-16,4 0-9 15,2 0-47-15,4-3-65 16,0-11-242-16</inkml:trace>
  <inkml:trace contextRef="#ctx0" brushRef="#br0" timeOffset="107188.1415">26308 1008 588 0,'0'0'14'15,"0"0"20"-15,0 0 44 16,0 0-44-16,0 0-20 16,0 0-8-16,0 15 1 15,0-4-3-15,3-1 4 16,5 5-6-16,1-5 1 15,4 3 0-15,-4 1 15 16,2-1-14-16,-1-1-4 16,-3 1 7-16,-1-3-3 15,-1 3 4-15,-2-5-8 0,-2 1 1 16,-1-3 10-16,0-1-11 16,0-1 6-16,0 1 6 15,0 0-10-15,-7 1 20 16,-2-2-15-16,1 0-3 15,-2-3 7-15,1-1-8 16,0 0-6-16,-1 0-8 16,2-8-31-16,1-7-22 15,2-5-53-15,5-3-8 16,0-2-46-16,0 0-174 16</inkml:trace>
  <inkml:trace contextRef="#ctx0" brushRef="#br0" timeOffset="107271.6653">26308 1008 415 0</inkml:trace>
  <inkml:trace contextRef="#ctx0" brushRef="#br0" timeOffset="107386.6046">26308 1008 415 0,'49'-27'100'0,"-49"25"-81"0,2 2 105 16,5 0-38-16,4-1-52 16,9-5 10-16,9-2-7 15,4 0-15-15,2-3-22 16,1 3-3-16,0 2-3 15,-1-4-94-15,-6 5-31 16,-8 2-120-16</inkml:trace>
  <inkml:trace contextRef="#ctx0" brushRef="#br0" timeOffset="112174.097">27679 1015 572 0,'0'0'41'0,"0"0"-38"15,0 0 69-15,0 0-5 16,0 0-22-16,0 0-2 15,0 0-39-15,-43 17 12 16,32-9 3-16,1-2-12 16,-2 4 24-16,0-1-10 15,1 4-1-15,0 2-10 16,3 2-8-16,5 0-2 0,1 4 0 16,2-5 1-16,0 0-5 15,0-5 4-15,2-3 0 16,7-5 0-16,0 0-1 15,3-2 1-15,1-1 0 16,2 0 4-16,0 0 12 16,3-5-4-16,-3-9-5 15,0-2-1-15,-5 3 0 16,-2-2-6-16,-1-1 0 16,-4 3-6-16,-3-5 1 15,0 6 1-15,0 1 0 16,-1-1 4-16,-13 3-17 15,2 3 15-15,-2 4-7 0,-2 2-23 16,0 0 0-16,0 0-16 16,-2 10-41-16,6 5 14 15,4-2-48-15,7 1-74 16</inkml:trace>
  <inkml:trace contextRef="#ctx0" brushRef="#br0" timeOffset="112423.9553">27773 1209 409 0,'0'0'27'0,"0"0"40"16,0 0 18-16,0 0-6 15,0 0-17-15,0 0-22 16,13 79 2-16,-7-66-5 15,-1 3-37-15,1-3 12 16,-2 1-12-16,2 1-3 16,-1-1-33-16,-1-2-86 15,-1-6-59-15,-2-3-190 16</inkml:trace>
  <inkml:trace contextRef="#ctx0" brushRef="#br0" timeOffset="112969.6429">27952 1117 325 0,'0'0'134'0,"0"0"-121"15,0 0 28-15,0 0 48 16,0 0-45-16,0 0-37 0,13-14 10 16,-2 13 10-16,-1 1-25 15,-1 0 25-15,0 0-20 16,-3 0-3-16,0 3 4 15,0-3-8-15,-1 7 2 16,-1 0-8-16,-2 0 9 16,0 1-3-16,-2 2 0 15,0-1 0-15,0 3 2 16,0-2-2-16,0 2 2 16,0-5 3-16,-4 3-2 15,3-5-3-15,-2 2 0 16,0-2 0-16,1 0 1 15,2-2-1-15,0-3 0 0,0 1-1 16,0-1 2 0,0 1-2-16,0 3-1 0,6-4 2 15,4 0 0-15,-1 3 0 16,2-3-5-16,2 0 0 16,-2 0-47-16,3 0-12 15,0-5-58-15,-2-5-137 16</inkml:trace>
  <inkml:trace contextRef="#ctx0" brushRef="#br0" timeOffset="113405.3941">28262 1017 491 0,'0'0'113'15,"0"0"-108"-15,0 0 14 16,0 0 35-16,0 0-44 16,0 0-5-16,0 15 37 15,0-1-17-15,9-1-9 16,1 4 8-16,1-5-23 16,1 2 5-16,1 3-4 15,1-5 2-15,-1 3 5 16,-1-3-9-16,-1 0 0 0,-3-2 3 15,0 1-1-15,-4-5-3 16,0 1 1-16,-3-5 0 16,1 1-3-16,-2-2 6 15,0-1-3-15,0 3 1 16,0-3 6-16,0 3-7 16,0-1 14-16,-8-1-14 15,-3-1 17-15,1 0-17 16,0 0-1-16,1 0-1 15,-2-9-30-15,4-2-8 16,-1-1-48-16,4-1-11 16,-1-1-53-16,4-3-81 15</inkml:trace>
  <inkml:trace contextRef="#ctx0" brushRef="#br0" timeOffset="113513.3321">28262 1017 163 0</inkml:trace>
  <inkml:trace contextRef="#ctx0" brushRef="#br0" timeOffset="113632.2639">28262 1017 163 0,'96'-16'320'0,"-92"13"-312"0,5 0 95 0,3-7-26 16,6 1-31-16,1 2-5 16,5-4-19-16,0 4-4 15,3-4-16-15,-1 5-1 16,-3 0-2-16,-2 1-70 15,-9 5 12-15,-5 0-64 16,-7 0-155-16</inkml:trace>
  <inkml:trace contextRef="#ctx0" brushRef="#br0" timeOffset="131902.1602">29630 1146 353 0,'0'0'84'0,"0"0"-72"16,0 0-6-16,0 0 91 16,0 0-41-16,0 0-9 15,0 0 13-15,0 0-18 16,0-56 6-16,0 56 1 16,0 0-24-16,0 0 4 15,0 0-29-15,0 0 0 16,0 0 0-16,-2 0-19 15,-4 8 12-15,0 8 4 0,-1 1-3 16,4 3 1-16,2 0 2 16,1 0 3-16,0-3 0 15,0-2-3-15,8-3 2 16,3 0 1-16,-1-4 0 16,1-6 0-16,-1 0 0 15,2-2 10-15,1 0 3 16,1 0-7-16,-1-12 2 15,-1 0-4-15,-2 0 0 16,-3-3 8-16,-1-1-12 16,-5-2 6-16,-1-2-6 15,0 3 5-15,0 0-8 16,-3 2 3-16,-8 0 0 16,-3 4-5-16,-5 3 2 15,-1 5-3-15,-4 3 5 0,-3 0-31 16,1 0 12-16,2 8-18 15,4 4-29-15,9 2 15 16,4 0-28-16,7 1-56 16,0-5-22-16</inkml:trace>
  <inkml:trace contextRef="#ctx0" brushRef="#br0" timeOffset="132255.5874">29865 1239 345 0,'0'0'2'0,"0"0"26"16,0 0 46-16,0 0-5 15,0 0-21-15,0 0-33 16,0 13 11-16,0-4 29 16,0 6-28-16,0-2 6 15,0 8-11-15,0-4-9 0,4 2 10 16,-3-2-19 0,1-6-3-16,-1 0-1 0,1-2 0 15,-1-5 0-15,1 0-33 16,-1-4-38-16,4 0-3 15,0-2-11-15,0-13-21 16</inkml:trace>
  <inkml:trace contextRef="#ctx0" brushRef="#br0" timeOffset="132927.2038">30009 1138 436 0,'0'0'53'0,"0"0"-28"16,0 0 43-16,0 0-1 15,0 0-23-15,0 0-4 16,3-33-31-16,0 26 13 16,1 1-6-16,2-2-15 15,2 0 6-15,2 0-6 16,1-1-1-16,-1 4 0 0,0 0-2 16,-1 2 0-1,0 2 1-15,-4 1-6 0,2 0 5 16,-4 0-6-1,0 3 1-15,0 8 3 0,-1 3-4 16,-2-2 8-16,0 8 0 16,0 1 1-16,-2-1 6 15,-7 1-7-15,-3-3 0 16,3-1 0-16,0-3 5 16,1-1-6-16,2-4 1 15,3-3 0-15,0 0-7 16,3-1 7-16,0-5-5 15,0 4 4-15,0-2-24 16,0 0 9-16,0 1 2 0,0-3 10 16,1 0 2-16,4 0 3 15,1 1-1-15,1 1 0 16,-3 1 1-16,2-3-2 16,-1 0-4-16,2 0 5 15,1 0 7-15,-1 2-6 16,-1-2-1-16,0 2 0 15,-1-2 4-15,0 0-4 16,0 0 0-16,-1 0 1 16,0 0-8-16,0 0 4 15,1 0-27-15,-1-5-93 16,-1 0-97-16</inkml:trace>
  <inkml:trace contextRef="#ctx0" brushRef="#br0" timeOffset="145475.291">31558 1012 235 0,'0'0'168'15,"0"0"-157"-15,0 0 48 0,0 0 10 16,0 0-5 0,0 0-22-16,0 0-21 15,0-14 12-15,0 14-12 0,0 0 0 16,0 0 13-16,0 0-27 15,0 0 4-15,0 0-1 16,0 0-7-16,0 0 7 16,0 0-10-16,0 0 0 15,-4 0-7-15,-5 0 5 16,-4 0-3-16,-2 8 5 16,1 1-5-16,-2 2 2 15,2 0 3-15,-3 0 0 16,0 3-2-16,2 0 2 15,3 0 0-15,5-2 0 16,1 1-9-16,5-2 3 16,1 1 5-16,0 1 0 15,0-1-9-15,3-1 5 0,7-1 5 16,3 0-1-16,2 2 3 16,-1-2 5-16,2-3-7 15,-2 1 0-15,2-4 0 16,-3 0 2-16,2 1-2 15,0-5 0-15,0 2 7 16,-3-2-6-16,-1 0-1 16,-1 0 3-16,-1 0 10 15,0 0-10-15,-2-11 0 16,4-1-3-16,-4-2 7 16,2-1-3-16,0-2-4 15,-2 0 3-15,1-3-4 16,-2-1 4-16,0 0-3 0,-6 1 0 15,0 1-1-15,0 2-1 16,0 5 2-16,-3 4 0 16,-9-1 0-16,-3 5 0 15,-6 3-12-15,-3 1-5 16,-1 0-7-16,0 7 13 16,0 6-30-16,3 1-20 15,5 5-17-15,6-4-74 16,6 1-133-16</inkml:trace>
  <inkml:trace contextRef="#ctx0" brushRef="#br0" timeOffset="146001.1186">31785 1346 242 0,'0'0'296'16,"0"0"-296"-16,0 0 4 15,0 0 3-15,0 0 26 16,0 0-32-16,0-2 8 15,0 2-9-15,0 5 0 16,0 7 17-16,0 1-4 0,0 4 1 16,0 4-2-16,0-2-11 15,0 6 12-15,0-6-13 16,0-7 2-16,0-1-1 16,0-3 1-16,0-2-3 15,0 0 1-15,0-3-32 16,0-3-13-16,5 0-39 15,1-1-94-15,-1-15-13 16</inkml:trace>
  <inkml:trace contextRef="#ctx0" brushRef="#br0" timeOffset="146743.8228">31972 1127 479 0,'0'0'27'0,"0"0"-7"16,0 0 39-16,0 0 15 0,0 0-38 15,0 0-12 1,0-28 28-16,0 24-32 0,0-1-5 16,0 0-15-16,1 2 7 15,8-1-15-15,-2 2 8 16,4 2 0-16,2 0-5 15,-1 0 1-15,2 0 4 16,-1 0-7-16,-1 0 1 16,-2 6 6-16,-2 2-10 15,-2 5 2-15,-4 3 3 16,1-4-14-16,-3 8 19 16,0-4-2-16,0-1 9 15,-2 0-7-15,-7-1 0 0,-3-1 0 16,0-2 1-16,-3 1 5 15,2-4-6-15,2-4 0 16,0-3 4-16,8 0-4 16,1-1 0-16,1 0 0 15,1 0 0-15,0 0 1 16,0 0-1-16,0 2 0 16,0-2-13-16,0 0 12 15,0 1-21-15,0 4 7 16,6 0 3-16,5 2 16 15,0 0-4-15,4-2 0 16,-3-2 2-16,0 0-2 0,1 1 0 16,1-2 2-16,-3 3 3 15,0-5-3-15,-2 0-2 16,0 0 0-16,-2 0-2 16,1 0-7-16,-2 0 7 15,2-2-23-15,-2-7 3 16,1-2-65-16,-4-1-53 15,-2-4-166-15</inkml:trace>
  <inkml:trace contextRef="#ctx0" brushRef="#br0" timeOffset="148403.4701">32213 213 250 0,'0'0'7'15,"0"0"2"-15,0 0 43 16,0 0-7-16,0 0 8 15,0 0-33-15,49 3 11 16,-26-3 11-16,-1 3-15 0,4 0-4 16,-3-3 0-16,1 0-17 15,0 0 9-15,-3 1-7 16,0 2-4-16,-6-3 18 16,0 0-20-16,-6 0-2 15,-2 0 0-15,-1 0 4 16,-4 0-4-16,-1 0 0 15,-1 2 0-15,0 0 2 16,0-1-1-16,0 3-1 16,0-4 0-16,0 0-8 15,0 0 6-15,0 3 1 16,2 11 1-16,-1 0 3 16,1 1-2-16,1 2-1 15,-2-1 0-15,1 5 4 16,-1 3-3-16,1-2-1 15,-2 5 2-15,0-5 7 16,0 1-4-16,0 0-5 0,0 0 0 16,0 2 10-16,0 3 0 15,0 0-4-15,0 1-3 16,0 4 20-16,0-6-23 16,0 0 7-16,0-1-5 15,0-4 3-15,0 5 0 16,0-3 1-16,-3 3-6 15,-2 0 20-15,2 1-19 16,0-5 6-16,2 0 8 16,-1-4-10-16,2-2 4 15,0 2-1-15,0-8-5 0,0 6 14 16,0-3-13-16,0 0-4 16,0-2 0-16,0 1 7 15,2-4-9-15,1 4 2 16,1 1 0-16,-1 0 2 15,0 0-2-15,-1 0 0 16,-1 0 0-16,1-2 4 16,1-1-5-16,0-3 1 15,1 2 0-15,-1-5-1 16,-2 2 4-16,2-1-3 16,0 0 0-16,-1 2 1 15,1-1-1-15,0 0 0 0,-1-1 0 16,1 2 0-1,-2 1 0-15,2 4 0 0,1-3 0 16,-1 2 4-16,0-2-5 16,0 0 1-16,0 1 0 15,0-2-4-15,0-1 6 16,2 3-2-16,-2-3 0 16,2 3 2-16,-1-2-2 15,-1-4 0-15,0-1 0 16,-2-1-2-16,2-1 5 15,-1 3-3-15,-1-2 0 16,-1-3 3-16,0 0-5 0,0 0 2 16,0 0 0-1,0 0-1-15,0 0 2 0,0 0-1 16,0 0 0-16,0 0-2 16,0 1 2-16,0-1 0 15,0 0 0-15,0 0 0 16,0 2 3-16,0 1-3 15,0 0 8-15,-1 2-7 16,-7-5 26-16,-4 0-9 16,3 0-6-16,-3 0 15 15,-4 0-26-15,1 0 9 16,-3 0-10-16,5 0 10 16,-1 0-10-16,7 2 0 15,1-1 0-15,3-1 4 16,1 0-3-16,2 0-1 15,0 0 0-15,0 0-28 16,0 0 0-16,0 0-42 0,-3-1-94 16,-2-8-239-16</inkml:trace>
  <inkml:trace contextRef="#ctx0" brushRef="#br0" timeOffset="167555.8023">23139 2510 194 0,'0'0'166'0,"0"0"-106"0,0 0 0 16,0 0 14-16,0 0 0 15,0 0-30 1,0 0 6-16,-6-18-4 0,4 18-13 16,2 0 10-16,0 0-22 15,0 0-17-15,0 0-4 16,0 0-17-16,0 9 8 16,0 12 9-16,2 5 0 15,2 7 0-15,1 3 0 16,0 4 0-16,0 4 2 15,-5 4 3-15,3 5-5 16,-2 1 0-16,1 1 1 16,1-3 2-16,0-6-2 15,3 0 4-15,0-8-2 16,3-7 0-16,-2-6-3 0,-2-8 0 16,-1-5 3-16,-2-8 0 15,-1-1-2-15,1-3 0 16,-2 0 6-16,0 0 1 15,0 0-8-15,0 0 0 16,0 0 5-16,0 0-11 16,0 0 4-16,0 0-46 15,0 0-22-15,-3 0-56 16,-8-5-166-16</inkml:trace>
  <inkml:trace contextRef="#ctx0" brushRef="#br0" timeOffset="167989.549">23016 2635 197 0,'0'0'290'0,"0"0"-264"16,0 0 9-16,21-83-4 16,4 59-3-16,7 1-10 15,8-1-9-15,2 7-1 0,1 4 13 16,-1 4-19 0,-1 6 15-16,-2 3-6 0,0 0-7 15,-3 3-4-15,-6 17 7 16,-3 7-9-16,-8 2 2 15,-7 2-3-15,-6-1 3 16,-6-3 18-16,0-2-10 16,-12 1 23-16,-10-6-12 15,-2 0 9-15,-5-3-6 16,-1-2-21-16,1-2 19 16,2-5-16-16,1-3-3 15,10 2-1-15,6-5-17 16,8 3-67-16,2-3-66 0,0-2-213 15</inkml:trace>
  <inkml:trace contextRef="#ctx0" brushRef="#br0" timeOffset="168622.7437">23880 2587 422 0,'0'0'60'16,"0"0"-15"-16,0 0 1 16,0 0-10-16,0 0-9 15,0 0 12-15,-18-36-25 16,7 40-13-16,-3 17-1 16,-3 9 5-16,-1 5-5 15,3 6 9-15,0 6-9 16,3 6 18-16,4 3-10 15,6 0-2-15,2-4 11 16,0-4-17-16,13-4 8 16,1-8-7-16,2-6 4 15,-2-6 3-15,1-7-6 0,-5-7 4 16,1-2 2-16,-1-3-5 16,-6-2-5-1,1-3 2-15,-4 0-35 0,-1 0-3 16,0 0-22-16,0 0-46 15,0-5-70-15</inkml:trace>
  <inkml:trace contextRef="#ctx0" brushRef="#br0" timeOffset="168936.5631">24005 2721 519 0,'0'0'27'16,"0"0"-17"-16,0 0-10 16,0 0 17-16,0 0-16 15,0 0 26-15,76 28-14 16,-49-20-7-16,0 2 3 15,1-1-6-15,-3-1-3 16,1 2 0-16,-7-2 2 16,1 3-9-16,-7-2 1 15,-1-1-28-15,-6 0-25 0,-4-4-60 16,-2-4-74-16</inkml:trace>
  <inkml:trace contextRef="#ctx0" brushRef="#br0" timeOffset="169444.2736">24375 2682 403 0,'0'0'105'0,"0"0"-105"15,0 0 10-15,0 0 4 16,0 0-10-16,0 0 19 0,-36 14-19 16,23 0-1-16,-2 0 0 15,0 0 0-15,0 0-3 16,0-2 0-16,5 1 1 16,1-4-2-16,-1 1 2 15,2-1-1-15,0 1 0 16,2-2 2-16,-1 4-3 15,3-3 1-15,1 3 0 16,0-2-1-16,3-1 1 0,-2 4 0 16,2-1 14-1,0 2-14-15,0 1 12 0,0 1 7 16,0-1-10 0,0 0 17-16,0-2-15 0,0 0 3 15,5-2 15-15,-4-5-25 16,2 1 11-16,-3-4-12 15,2 0 2-15,-2-1 2 16,0-1-7-16,0 2 0 16,0-1 0-16,0 2 0 15,0 0-7-15,0-1-30 16,0-1-23-16,0-2-29 16,0 0-126-16</inkml:trace>
  <inkml:trace contextRef="#ctx0" brushRef="#br0" timeOffset="169825.7256">24466 2501 475 0,'0'0'52'16,"0"0"-37"-16,0 0-3 16,0 0 23-16,0 0-7 0,51 94-4 15,-38-55-9-15,2 4 17 16,-1 3-14-16,-1 5-3 16,0 2 1-16,-2 5-13 15,-1 1 11-15,-2-2-8 16,-2-2-4-16,-3-4 11 15,-2-4-12-15,-1-8 4 16,0-3 7-16,0-9-10 16,0-3-2-16,-4-10 0 15,-4-1 3-15,2-4-12 16,-1-4-9-16,5-5-67 16,2 0-18-16,0-19-138 15</inkml:trace>
  <inkml:trace contextRef="#ctx0" brushRef="#br0" timeOffset="170169.5287">24919 2866 147 0,'0'0'389'16,"0"0"-362"-16,0 0-23 15,0 0 42-15,0 0-25 0,0 0-11 16,54-7 24 0,-34 7-31-16,3 0 5 0,0 0-8 15,-4 0 1-15,2 0 1 16,-3 0-2-16,-8 0 1 15,0 0-4-15,-5 0-17 16,-3 4-15-16,-2-1-34 16,0 1-50-16,0 1-2 15,-6 1-31-15</inkml:trace>
  <inkml:trace contextRef="#ctx0" brushRef="#br0" timeOffset="170352.4288">24964 2992 173 0,'0'0'177'0,"0"0"-156"15,0 0 49-15,0 0 23 16,0 0-66-16,0 0-20 16,105 0-7-16,-80-4 2 15,-2 0-5-15,-4 3-51 16,-12-4-207-16</inkml:trace>
  <inkml:trace contextRef="#ctx0" brushRef="#br0" timeOffset="189062.6181">25334 2307 134 0,'0'0'54'0,"0"0"-51"15,0 0-3-15,0 0 0 16,0 0-11-16,0 0 6 16,0 0-3-16,0 0 8 15,0 0-5-15,26 0 5 16,-19 1-15-16,0 1-54 16</inkml:trace>
  <inkml:trace contextRef="#ctx0" brushRef="#br0" timeOffset="189521.3539">25334 2307 56 0,'63'44'94'0,"-66"-44"-58"15,3 0-2-15,-3 0 14 16,2 0 11-16,1 0-1 16,0 0-23-16,0 0-3 15,0 0-14-15,0 0 6 16,0 0-10-16,0 0-9 16,0 0 2-16,4 1 4 15,6 3-7-15,-1 0 24 0,4 2-25 16,3-2 4-1,1-1-7-15,4 4 7 0,2-4-6 16,0 1-1-16,0 1 0 16,-4-3 2-16,-2 0-2 15,-4-1 0-15,2 1 0 16,-6-2 2-16,2 1-2 16,-4-1 0-16,-1 2 2 15,-2-1-2-15,-2 0 0 16,-1-1 0-16,-1 0 0 0,0 0-18 15,0 0-16-15,0 0-47 16,0 2-50 0,-1-2-22-16</inkml:trace>
  <inkml:trace contextRef="#ctx0" brushRef="#br0" timeOffset="190084.5951">25439 2413 389 0,'0'0'32'16,"0"0"-26"-16,0 0 26 0,0 0 33 15,0 0-22-15,-3 85-10 16,3-49-11-16,0 8 14 15,3 7-6-15,3 0-22 16,1 4 23-16,0 3-29 16,-1-7 8-16,-1 2-8 15,-1-5 5-15,-2-1-3 16,-1-4-4-16,-1-5 0 16,0-4 3-16,0-7-1 15,0-7-2-15,-1-3 0 16,-5-3 8-16,0 0-8 15,0 0 0-15,0-5 0 0,5 0-2 16,1-3 2-16,0-2-2 16,0-1 2-16,0-1-23 15,0 1 23-15,11 0-7 16,7 1 7-16,8-2 15 16,8-1-14-16,5-1-1 15,1 0 0-15,2 0 9 16,-4 0-9-16,0 0 0 15,-10 0 4-15,-7 0-4 16,-5 0 0-16,-8 0 0 16,-3 0-3-16,-4 0 4 15,-1 0-5-15,0 0 4 16,0 0-21-16,3 0 6 16,0-5-23-16,0-14-15 15,1-11-137-15</inkml:trace>
  <inkml:trace contextRef="#ctx0" brushRef="#br0" timeOffset="190608.2955">25777 1842 443 0,'0'0'43'0,"0"0"-36"15,0 0-2-15,0 0 12 16,0 0 14-16,0 0-3 15,43 15 6-15,-25-5-19 16,3 0-11-16,-3 1 12 16,2-1-15-16,-3 0 3 15,-2-2-4-15,-2-1 0 16,-2 0-2-16,-2-3 0 16,-3 1-26-16,-3-2 6 15,0-3-23-15,-2 0-9 16,1-3 21-16,1-13-182 15</inkml:trace>
  <inkml:trace contextRef="#ctx0" brushRef="#br0" timeOffset="190985.7548">25991 1819 216 0,'0'0'54'16,"0"0"7"-16,0 0-4 15,0 0 7-15,-8 75-36 16,8-55 20-16,0 3-11 16,0-1-15-16,0 2 25 15,0-1-37-15,-5 0 9 16,1 1-3-16,-6-3-14 16,-1-3 16-16,0 1-9 15,-5-4-6-15,0-1 12 0,-4-2-12 16,0-2 13-16,0-5 1 15,-4-1-4-15,0-3 3 16,4-1-10-16,0 0-2 16,5 0 14-16,5 0-17 15,2 0 3-15,4 0-3 16,3-1 0-16,1-1-2 16,0-1-37-16,0 1-35 15,13 1-16-15,9 0 18 16,2-2-68-16,0-1-158 15</inkml:trace>
  <inkml:trace contextRef="#ctx0" brushRef="#br0" timeOffset="191341.5472">26183 2176 450 0,'0'0'79'15,"0"0"-1"-15,0 0-8 0,0 0 21 16,0 0-39 0,0 0-24-16,9-61-3 0,-6 52-18 15,-2 4-1-15,1 2 2 16,-2 3 1-16,0 0-15 15,1 0 6-15,-1 0-15 16,3 0 12-16,2 14-12 16,3 3 15-16,0 6 0 15,0 2 4-15,-1 2-4 16,0 3 0-16,-2-1-21 16,-2 1-18-16,-2-1-59 15,-1-3-29-15,0-8-145 16</inkml:trace>
  <inkml:trace contextRef="#ctx0" brushRef="#br0" timeOffset="192520.4656">26319 2842 344 0,'0'0'125'16,"0"0"-63"-16,0 0 9 16,0 0-31-16,0 0 19 15,0 0-30-15,0-29-20 16,0 25 23-16,0 0-27 15,0 1 2-15,0 0-5 0,0 3 2 16,0 0-4-16,0 0 2 16,-6 0 1-16,-5 0-6 15,-4 1-15-15,-4 9 17 16,1 2-2-16,-1 1 1 16,-1 2 0-16,5 3 2 15,2-2 0-15,1 0-4 16,6 5 1-16,1-3 3 15,5 1-1-15,0-2 1 16,0 0-3-16,2 0 3 16,10-1 0-16,3 1 2 15,0-3-2-15,4-3 0 16,-2-2 0-16,2-5 1 16,0-3-1-16,2-1 12 15,0 0-2-15,-2-1 13 0,1-10-19 16,-4-5 4-1,-1-2 6-15,-2-2-13 0,-2-3 10 16,-2-5-5-16,-2 2-6 16,-4-1 5-16,-1 0-5 15,-2 2 0-15,0 2 0 16,-9 3-1-16,-6 3-3 16,-4 4 1-16,-1 4-6 15,-1 3 6-15,1 6-22 16,0 0 12-16,-1 0-17 0,5 14-33 15,-2 1 13-15,6 3-14 16,3-1-36-16,5-5-43 16</inkml:trace>
  <inkml:trace contextRef="#ctx0" brushRef="#br0" timeOffset="192805.3028">26651 3015 381 0,'0'0'223'15,"0"0"-172"-15,0 0 20 16,0 0-5-16,0 0-66 16,0 0 0-16,0 0-7 15,0 0-59-15,0 0-43 16,0-2-171-16</inkml:trace>
  <inkml:trace contextRef="#ctx0" brushRef="#br0" timeOffset="193510.7689">26829 2823 381 0,'0'0'48'16,"0"0"1"-16,0 0 2 15,0 0 7-15,0 0-43 16,0 0-15-16,29-13 8 16,-13 11-3-16,1-1-5 15,0 0 0-15,1 3 6 0,-2 0-9 16,-1 0 3-1,-4 0 0-15,-1 0-2 0,-4 0-1 16,-5 6-4-16,-1 2 5 16,0 1 2-16,0 2 2 15,0 2 5-15,-9 2-7 16,-2-1 8-16,-2-1-6 16,-1 1-2-16,3-5 0 15,1-1 2-15,1-1-4 16,6-5 2-16,1 1 0 0,2-3-3 15,0 0-11 1,0 0-5-16,2 0-2 0,10 3 21 16,3-3 6-16,2 0-6 15,2 0 3-15,1 0 4 16,3 0-1-16,-1 0-6 16,-4 0 1-16,1 0 3 15,-2 4 2-15,-2 1-6 16,-5 2 0-16,3 2 8 15,-4-3-4-15,-3 1-4 16,-1 1 7-16,-5-4-4 16,0 1 18-16,0 0 1 15,0-1 8-15,0 0 17 0,-9 0-10 16,-3 2 6 0,-3-4-20-16,1 2-22 0,0-2 18 15,0 0-19-15,1-1-2 16,1 3-5-16,-1-1-63 15,2 1-36-15,-3-1-72 16,0 2-148-16</inkml:trace>
  <inkml:trace contextRef="#ctx0" brushRef="#br0" timeOffset="196303.3343">28902 1993 164 0,'0'0'182'0,"0"0"-181"16,0 0 7-16,0 0 19 15,0 0 20-15,0 0 22 16,0 0-29-16,-12-34 3 15,12 34 8-15,0 0-34 16,0 0 4-16,0 0-19 16,0 0 4-16,0 0-6 15,1 7 4-15,13 3 7 16,2 2 15-16,1 2-21 16,2 1 11-16,0-1-16 15,-2-2 5-15,-1-1-1 16,-2 0-3-16,-4-2-1 0,1-2 2 15,-7-3 0 1,-1 0-4-16,-3-4-8 0,0 0-33 16,0 3-8-1,0-1-27-15,0-2-43 0,0 0-65 16</inkml:trace>
  <inkml:trace contextRef="#ctx0" brushRef="#br0" timeOffset="196654.1293">29127 1970 481 0,'0'0'50'0,"0"0"-49"16,0 0 22-16,0 0 4 15,0 0 23-15,0 0-40 0,-30 55 20 16,25-34-3-16,0 1-27 15,1-1 7-15,0-1-7 16,0-3 6-16,-1-1-4 16,-2 1-1-16,-2-4-1 15,-1 0 3-15,-5 1 1 16,0-3-4-16,-3 0 0 16,0-2 0-16,0-2-4 15,0-3 4-15,3-1 0 16,1-3-1-16,2 0-14 15,4 0 8-15,3 0-18 0,4 0-31 16,1-5-24-16,0-4-77 16,9 3-45-16</inkml:trace>
  <inkml:trace contextRef="#ctx0" brushRef="#br0" timeOffset="197140.5778">29227 2132 271 0,'0'0'149'16,"0"0"-135"-16,0 0 14 15,0 0 55-15,0 0-27 0,0 0-36 16,39-17-6-16,-33 17 1 15,1 0-14-15,-1 0 12 16,0 0-11-16,0 3 5 16,-3 2-1-16,0 0-5 15,-1-1-1-15,1 2 0 16,-3 1 0-16,0 3 6 16,0 1 0-16,0 2 8 15,-2-1-2-15,-4-1-7 16,0 4-5-16,2-5 0 0,-1 2 1 15,4 0 0 1,-2-4 0-16,3 2-1 0,0-2 0 16,0 0 3-16,0-2-3 15,10 0 0-15,5-3 2 16,5-1 11 0,2-2 1-16,5 0 3 0,1 0-4 15,0 0-10-15,-2-4-3 16,-5-1 0-16,-5 5-24 15,-7 0-11-15,-7 0-53 16,-2 0-84-16,-11 3-102 16</inkml:trace>
  <inkml:trace contextRef="#ctx0" brushRef="#br0" timeOffset="203938.93">28754 2842 424 0,'0'0'90'16,"0"0"-23"-16,0 0 8 0,0 0 8 16,0 0-20-1,0 0-5-15,0 0-20 0,-34-37 11 16,34 35-15-16,0 2-8 15,0 0-26-15,0 0 0 16,-1 0-6-16,-1 3-9 16,-3 16 6-16,1 5 7 15,-1 4 2-15,1 0 0 16,4 1-1-16,0-3-6 16,0-5 4-16,10-2-5 15,3-5-16-15,3-5 14 16,2-1-11-16,4-4 17 15,3-4-4-15,1 0 13 16,-3 0-5-16,-3-12 4 16,-1-2 0-16,-3-1 4 0,-3-4-8 15,-6 2 3 1,-4-3 5-16,-3-1-8 0,0 1 0 16,0 0-1-16,-9 0 2 15,-4 2 0-15,-4 2-1 16,-3 6 0-16,-1 2-2 15,-2 2-2-15,-1 6 3 16,-1 0-4-16,1 0-17 16,3 14-14-16,4 3-13 15,7 0-43-15,9 2 10 16,1-1-98-16,9-8-52 16</inkml:trace>
  <inkml:trace contextRef="#ctx0" brushRef="#br0" timeOffset="204204.1586">29151 2975 3 0,'0'0'503'0,"0"0"-457"16,0 0-17-16,0 0 36 0,0 0-41 16,0 0-22-16,2 0-2 15,-2 0-16-15,0 0-12 16,1 0-40-16,3 0-71 16,2 0-97-16</inkml:trace>
  <inkml:trace contextRef="#ctx0" brushRef="#br0" timeOffset="204718.4653">29381 2847 421 0,'0'0'52'0,"0"0"-31"16,0 0 40-16,0 0-27 15,0 0-5-15,0 0-16 16,-21 3-13-16,19 4 17 16,2 0-12-16,0 3 4 15,0 0-5-15,0 1-1 16,12-1-3-16,-1-1 1 15,2 3-1-15,5-1 11 16,-1-3-6-16,2 0-1 16,0-1-4-16,-2-2 0 15,-2 2 0-15,-5-2-1 16,1-1 4-16,-1 2-2 16,-4 1-1-16,-3-3 0 0,-2 2-1 15,-1-4-4-15,0 4 5 16,0-4 8-16,0 1 5 15,0 3 12-15,-3-4-6 16,-6 3 5-16,-1-2-5 16,3-2-16-16,1 0 2 15,0 1-5-15,-1-2 3 0,0 0-8 16,-2 0-7 0,2 0-25-16,1-6-21 0,0-7-89 15,5-7-72-15</inkml:trace>
  <inkml:trace contextRef="#ctx0" brushRef="#br0" timeOffset="204891.3651">29472 2868 364 0,'0'0'102'0,"0"0"-86"15,0 0 31-15,0 0-14 16,0 0-32-16,0 0 5 15,101-19-6-15,-63 16-22 16,3-4-57-16,1 0-153 0</inkml:trace>
  <inkml:trace contextRef="#ctx0" brushRef="#br0" timeOffset="205652.7782">31114 2169 388 0,'0'0'79'15,"0"0"-61"-15,0 0-18 16,0 0 26-16,0 0 8 16,0 0-6-16,0 0-2 15,58 22-4-15,-41-11-1 16,2 0 12-16,0 1-22 16,-1-2-5-16,0-3 9 15,-1 2-15-15,-1-4 1 16,-2 0 1-16,-1-2 2 15,-1-1-8-15,-2-2-6 16,-2 0-46-16,-1 0-37 0,-1 0-42 16,3-6-74-16</inkml:trace>
  <inkml:trace contextRef="#ctx0" brushRef="#br0" timeOffset="206052.55">31432 2145 287 0,'0'0'127'15,"0"0"-124"-15,0 0 9 16,0 0 11-16,0 0 10 16,0 0 16-16,-9 46-27 15,1-27 3-15,1 1-2 0,-2 2-10 16,2 0-1-16,-1-3-5 15,0-1-1-15,0 1 16 16,0-5-22-16,-1 2 15 16,-1-4 5-16,-1-1-20 15,1-2 12-15,-2-2 0 16,1-2-5-16,2-3 19 16,-1-2-7-16,3 0-3 15,1 0 3-15,-2 0-18 16,1 0 13-16,1-4-14 15,3-2 2-15,-2-1-4 0,4 2-2 16,1 3-28 0,0 0-21-16,0 2-9 15,0 0-19-15,0 0-92 0,6 0-43 16</inkml:trace>
  <inkml:trace contextRef="#ctx0" brushRef="#br0" timeOffset="207280.4993">31697 2296 184 0,'0'0'110'0,"0"0"-68"15,0 0 14-15,0 0-11 16,0 0 3-16,0 0-26 15,0 0-11-15,0 0 0 16,0 0-6-16,0 0-7 16,0 0 2-16,0 0-1 15,0 0-5-15,0 0 5 16,0 0 1-16,0 2-3 16,0-2 2-16,0 4-1 15,0-1 0-15,0 0 2 0,0 2-2 16,0-1 3-16,0-2-1 15,-1 3 0-15,1-3 3 16,-2-1-5-16,2 0 2 16,0 1 0-16,0-2 5 15,0 1-5-15,0-1 18 16,0 0 9-16,0 0-3 16,0 0 23-16,0 0-9 15,-1 0-21-15,-1-1 5 16,2-1-17-16,-1-2 9 15,-1 2-1-15,1-1-13 16,-1 1 18-16,2-1-13 16,0 0-5-16,0 2 0 15,0-4-4-15,0 1 4 16,5-1-3-16,1 0 4 0,1 2-7 16,2-2 6-16,0 2 0 15,2 0-1-15,-1 2 3 16,-1 1-2-16,-3 0 0 15,0 0-4-15,1 0 3 16,-1 0 1-16,-1 0-5 16,-1 5 1-16,-2 2-8 15,-2 1 6-15,0 1 4 0,0 2 4 16,0-1-2 0,0-2 0-16,-5 1 0 0,-1-3 3 15,2 1-3-15,-2-3-3 16,5 0 3-16,-2-1-24 15,3-3 16-15,0 2-5 16,0-2 1-16,0 0 8 16,0 0-11-16,0 0 2 15,0 0-14-15,4 0 23 16,5 0 0-16,0-2 4 16,0 2 0-16,2 0-6 15,-1 0 7-15,-1 0-1 16,2 2 0-16,1 5 0 15,-2 0-1-15,-2 2 1 16,-2-4 0-16,-1 1-9 0,-2-3 9 16,-3 4 0-16,0 1 7 15,0 1 2-15,0-1 20 16,-6-1-5-16,-6 1-8 16,-6 0 19-16,0-2-32 15,2 0 5-15,-2-1-4 16,4-4 5-16,4-1-11 15,2 0 2-15,4 0-25 16,2 0 0-16,2 0-29 16,0-3-58-16,0-6-240 15</inkml:trace>
  <inkml:trace contextRef="#ctx0" brushRef="#br0" timeOffset="208389.3993">32286 2170 327 0,'0'0'47'0,"0"0"-40"16,0 0 9-16,0 0 27 15,0 0-18-15,0 0 12 16,36-6 5-16,-19 6-24 16,0 0 9-16,4 0-15 15,0 0-2-15,5 0 1 16,0 0-11-16,-2 5 0 16,0 0 0-16,-6 3 2 15,-2 1-4-15,-2 1 2 16,-5 2-2-16,0-1-3 15,-3 2-3-15,-3-1 8 16,-2 0 0-16,-1 3 0 0,0-1 0 16,0 1 4-16,0 2-1 15,0-1 8-15,0-1-5 16,0 4-5-16,2 3 1 16,1 4 6-16,1 2-1 15,2 5 2-15,-3-1-4 16,0 6 18-16,0-1-19 15,-1-4 24-15,1 4-19 16,-2-3 2-16,2 1-9 16,0 2 3-16,2-3-5 15,-1 0 5-15,-1-2 0 16,0 2-5-16,-2-3 13 16,4-4-9-16,-1-3 18 15,-2-3-21-15,1-1 2 16,-1-1 12-16,-1-2-8 0,2 0-3 15,1-4 0-15,-2-4 7 16,-1 4 0-16,-1-4-8 16,0 1-2-16,0-1 5 15,0-2-4-15,0 1-2 16,0-1 0-16,0 2 4 16,0 1-4-16,0 0 5 15,-8 0-4-15,-3 2 19 16,-4 0-19-16,-1 0 8 15,-2-2 11-15,0-2-15 0,0-2 17 16,1-1-8 0,0-5-2-16,-3 3 21 15,4-3-25-15,0 0 1 16,0 0-8-16,3 0 8 0,4 0-9 16,0-3 0-16,5 3 0 15,-1-4-4-15,2 3-7 16,2-2-13-16,1 0-5 15,-3 2-40-15,1-2-36 16,1-1-68-16,-4-2-298 16</inkml:trace>
  <inkml:trace contextRef="#ctx0" brushRef="#br0" timeOffset="211890.1016">31363 2905 195 0,'0'0'61'0,"0"0"-5"16,0 0 20-16,0 0-12 15,0 0 23-15,0 0-26 16,0 0-3-16,9-36 20 16,-9 31-33-16,0 0 12 15,0 5-11-15,0-2-29 16,-1 1 13-16,-4 0-30 16,1-1 5-16,-2 2-10 15,-5 0-4-15,-4 2 9 16,0 12-7-16,-1 2 5 15,2 4-4-15,1-1 6 16,6 1 0-16,1-4 0 0,4-1-6 16,2-2 3-16,0-1-2 15,0-3-22-15,9-3 27 16,5-1-14-16,3-2 14 16,1-1 9-16,0-2-6 15,0 0-3-15,0 0 0 16,-2 0 4-16,-3-4-4 15,-5-3 0-15,-2 2 1 16,-3-3 8-16,-1 1-5 16,-2 0-4-16,0-3 0 15,0 1 0-15,0 0-2 16,-3-2 4-16,-6 1 4 16,-1 0-5-16,-1 3 2 15,3 0-5-15,0 2 2 16,5 3-29-16,1 2-15 0,1 0-67 15,1 0-37-15,0 0-36 16,0 7-29-16</inkml:trace>
  <inkml:trace contextRef="#ctx0" brushRef="#br0" timeOffset="212121.5122">31597 3017 639 0,'0'0'45'0,"0"0"-43"16,0 0 64-16,0 0-22 16,0 0-31-16,0 0-13 15,3 0-13-15,2 0-29 16,2 0-50-16,2 0-62 15,0-2-50-15</inkml:trace>
  <inkml:trace contextRef="#ctx0" brushRef="#br0" timeOffset="212720.2807">31782 2944 408 0,'0'0'65'15,"0"0"-6"-15,0 0 41 16,0 0-40-16,0 0-5 16,0 0-4-16,3-13-29 15,0 11 13-15,2-2-22 16,3 0-10-16,3-3-2 15,1 4 2-15,4-3-3 16,-3 3 0-16,0 1 0 0,-1 0-2 16,-3 2 2-16,1 0 0 15,-1-1-1-15,-3 1-3 16,-1 0 1-16,-1 1-2 16,-4 10-18-16,1 1 22 15,-1 4 1-15,0 0 0 16,-1 3 7-16,-11 1-4 15,0 1-3-15,0-3 0 16,0 1-1-16,2-2-7 16,-2-4 8-16,6 0-2 15,3-2-5-15,0-2-10 16,3-4 10-16,0-2-3 16,0 0-13-16,0 0 21 15,0-2-9-15,4 1 11 16,9 0-2-16,0 0 8 0,5-2-6 15,3 0 3-15,-1 0 5 16,3 0 3-16,-2 0-6 16,0 0 4-16,-1 0 3 15,-5 0-11-15,0 0-1 16,-6 0 0-16,0 0-10 16,-3 0-6-16,-4 0-48 15,-2 0-68-15,0 0-129 16</inkml:trace>
  <inkml:trace contextRef="#ctx0" brushRef="#br0" timeOffset="226109.0996">18601 4734 201 0,'0'0'114'0,"0"0"-76"16,0 0 12-16,0 0-3 15,0 0-34-15,0 0 16 0,0 0-14 16,0 0-7-16,0-10 15 16,0 7-15-16,0 2 12 15,0 1 8-15,0 0-13 16,0 0 14-16,0 0-8 15,0 0-1-15,0 0 13 16,0 0-20-16,0 0-1 16,0 0-9-16,0 0 3 15,0 0 0-15,0 0-6 16,0 0 0-16,0 0 1 16,0 0 0-16,0 0-1 15,0 0 0-15,0 0-8 0,0 0 6 16,0 0 2-16,8 0 0 15,-2 0 6-15,1 0 0 16,-1 0-6-16,-3 0 0 16,-2 0 5-16,-1 0-4 15,0 0 0-15,0 0-1 16,0 0 6-16,0 0-3 16,0 0-3-16,0 0 0 15,0 0-38-15,0 4-41 16,0 2-128-16,0-2-219 15</inkml:trace>
  <inkml:trace contextRef="#ctx0" brushRef="#br0" timeOffset="226935.3174">19067 4562 426 0,'0'0'55'0,"0"0"-35"15,0 0-7-15,0 0 49 16,0 0-38-16,0 0-23 16,3 20 22-16,0 4 11 15,1 3-11-15,2 6 0 16,0 4-9-16,-2 3 8 16,1 4-10-16,1-3-1 15,-2-2 10-15,2-6-18 16,-1-8-3-16,-2-5 0 15,0-6 1-15,-2-2-2 16,-1-4 1-16,2-1-2 16,-2-5 1-16,0 1-43 15,1-2-15-15,-1 0-27 16,0-1-66-16,0 0-58 0</inkml:trace>
  <inkml:trace contextRef="#ctx0" brushRef="#br0" timeOffset="227354.6195">19002 4576 410 0,'0'0'43'0,"0"0"5"15,0 0-3-15,0 0 11 16,0 0-15-16,29-88-31 16,-10 70 10-16,4 2-6 15,5 5-12-15,0 4 12 16,2 5-14-16,3 2 1 16,-2 0-3-16,-2 0 2 15,-6 3-2-15,-2 9 1 16,-7 2-6-16,-5 1 5 15,-4 4 4-15,-5 2-1 16,0 0 17-16,-4 2-17 16,-8-1 9-16,-3-3 0 15,-4-2-6-15,1-5 14 16,3-2-16-16,2-4 0 16,7-3 1-16,1-3-3 0,4 1-22 15,1-1-31-15,-2 0-106 16,-1 0-161-16</inkml:trace>
  <inkml:trace contextRef="#ctx0" brushRef="#br0" timeOffset="227987.5368">19736 4319 263 0,'0'0'129'15,"0"0"-97"-15,0 0 9 16,0 0 41-16,0 0-39 16,0 0 2-16,-28-8-14 15,19 8-24-15,-3 14 1 16,-4 7-4-16,-2 6-3 16,0 5 6-16,-2 5-6 15,4 2 21-15,1 3-15 16,3-2 3-16,3 0 9 0,5-1-19 15,4-7 10-15,0-1-10 16,1-4 2-16,13-2-3 16,-1-2 1-16,3-6 0 15,0-1 2-15,1-4-2 16,-2-1-1-16,0-2-10 16,-1-1-12-16,-3 0-3 15,0 1-22-15,-4-5-38 16,-3-4-58-16,-4 0-103 15</inkml:trace>
  <inkml:trace contextRef="#ctx0" brushRef="#br0" timeOffset="228301.3507">19784 4509 43 0,'0'0'551'0,"0"0"-520"15,0 0-25-15,0 0-6 16,0 0 25-16,0 0 5 0,58 48 3 16,-38-32-25-1,2 1-2-15,0 0-1 0,-1-3-2 16,3 2-3-1,-2-4 0-15,-1 2-1 0,-4-1-3 16,-4-3-17-16,-4-1-14 16,-3-1 4-16,-3-3-50 15,-1 2-27-15,-2-7-83 16</inkml:trace>
  <inkml:trace contextRef="#ctx0" brushRef="#br0" timeOffset="228571.1958">19966 4534 456 0,'0'0'44'0,"0"0"-26"0,0 0 23 16,0 0 7-16,0 0-28 15,-81 79 19-15,68-61-16 16,-2-1-15-16,3 1-8 16,0 1 0-16,3-4-3 15,3 0-11-15,0-3-24 16,5-1-9-16,-1-3-61 16,2-3-52-16</inkml:trace>
  <inkml:trace contextRef="#ctx0" brushRef="#br0" timeOffset="228913.5543">20069 4383 519 0,'0'0'60'15,"0"0"-57"-15,0 0-3 16,0 0 49-16,0 0-16 16,0 0-4-16,92 51 4 15,-63-24-33-15,-3 9 15 0,0 6-7 16,-4 5 1 0,-5 4 9-16,-7 3-17 0,-1 1 6 15,-8 3 0-15,-1-4-6 16,0 1 11-16,0-9-12 15,-10-7 2-15,3-8-2 16,1-11-18-16,4-9-39 16,2-10-35-16,0-1-86 15,0-12-165-15</inkml:trace>
  <inkml:trace contextRef="#ctx0" brushRef="#br0" timeOffset="229223.3768">20603 4657 445 0,'0'0'2'16,"0"0"1"-16,0 0 13 16,0 0-7-16,81 0 12 15,-59 0-14-15,-3 0-3 0,-1 0 9 16,0 0-11-16,-6 0-4 16,0 0 2-16,-5 0-47 15,-7 0-32-15,0 0-105 16</inkml:trace>
  <inkml:trace contextRef="#ctx0" brushRef="#br0" timeOffset="229394.281">20682 4780 346 0,'0'0'30'0,"0"0"-30"15,0 0 7-15,103 0-7 16,-75-8-51-16,0-3-177 16</inkml:trace>
  <inkml:trace contextRef="#ctx0" brushRef="#br0" timeOffset="230006.3249">21286 4471 696 0,'0'0'0'15,"0"0"-1"-15,0 0-1 16,0 0 2-16,0 0 9 16,0 0 10-16,27 103-9 0,-9-64 12 15,-2 2-14-15,2 0-1 16,-3-1 2-16,1-1-7 16,-2-4 2-16,-2-6-3 15,-3-10-1-15,-5-6-5 16,-1-8-21-16,-1-5-45 15,-2 0-18-15,0-8-81 16</inkml:trace>
  <inkml:trace contextRef="#ctx0" brushRef="#br0" timeOffset="230308.1527">21181 4483 44 0,'0'0'564'0,"0"0"-535"16,0 0-24-16,0 0 13 15,96-80 3-15,-57 63 7 16,2 4-12-16,1 3 5 16,-3 7-6-16,-3 3-15 15,-6 0-5-15,-8 13 2 16,-4 6-10-16,-11 6 11 15,-4 3 2-15,-3 0-1 16,-3 3-3-16,-14-2-6 16,-3-5 3-16,-1-2-14 15,4-8-12-15,1-1-15 16,4-6-98-16,2-7-85 16</inkml:trace>
  <inkml:trace contextRef="#ctx0" brushRef="#br0" timeOffset="230623.5862">21838 4355 494 0,'0'0'31'0,"0"0"-28"0,0 0 62 16,-97 95-26-16,73-61-12 15,5 2 16-15,2 3-18 16,7 2 0-16,5 1 6 16,5-2-29-16,0-1 14 15,0-2-16-15,9 1 2 16,7-3 0-16,4-8-2 16,2-3-4-16,5-10 4 15,2-4-17-15,0-5 14 16,0-5-26-16,-3 0-34 15,-1-7-13-15,-6-11-160 16</inkml:trace>
  <inkml:trace contextRef="#ctx0" brushRef="#br0" timeOffset="230887.435">21986 4577 565 0,'0'0'73'0,"0"0"-73"15,0 0 0-15,0 0 13 16,0 0-5-16,0 0 17 16,64 32-1-16,-43-21-23 15,1 1 13-15,2-1-13 16,-3 1 0-16,3-4-1 0,-5 0-23 15,-1-4-22-15,-3-3-63 16,-5-1-91-16</inkml:trace>
  <inkml:trace contextRef="#ctx0" brushRef="#br0" timeOffset="231140.2908">22229 4495 244 0,'0'0'328'15,"0"0"-287"-15,0 0-16 16,0 0 16-16,-90 65-19 16,72-41-6-16,-1 2 17 0,0 2-21 15,2-3-5-15,2-2-7 16,5-2 0-16,7-6-30 15,3-2-63-15,0-9-77 16,6-4-120-16</inkml:trace>
  <inkml:trace contextRef="#ctx0" brushRef="#br0" timeOffset="231341.5466">22363 4651 145 0,'0'0'455'16,"0"0"-453"-16,0 0 3 15,0 0 5-15,13 76-10 16,-5-54 6-16,2 0-12 16,2-2-1-16,1-6-82 15,-1-10-81-15</inkml:trace>
  <inkml:trace contextRef="#ctx0" brushRef="#br0" timeOffset="231628.3813">22601 4506 381 0,'0'0'39'15,"0"0"-36"-15,0 0-2 16,0 0 51-16,0 0-17 16,0 0-1-16,48 49-5 15,-32-34-26-15,0-5 5 16,1-3-8-16,0-4-4 15,1-3-11-15,-3 0-68 0,0-1-125 16</inkml:trace>
  <inkml:trace contextRef="#ctx0" brushRef="#br0" timeOffset="232007.689">22833 4478 473 0,'0'0'83'15,"0"0"-73"-15,0 0 7 16,0 0 23-16,0 0-25 16,-5 72 7-16,5-50-9 0,0 2 3 15,0-2-10-15,0 2 0 16,0 2 2-16,-4-3 2 15,-4 4 11-15,0 1 1 16,-2-6-21-16,-2 1 7 16,-1-5 1-16,1-3-8 15,-4-3 18-15,2-5-9 16,0 0-4-16,1-4-1 16,4-3 2-16,-1 0-14 15,4-5-3-15,2-5-36 0,2-3 0 16,2-2-50-16,0 0-92 15,0-3-135 1</inkml:trace>
  <inkml:trace contextRef="#ctx0" brushRef="#br0" timeOffset="232364.4843">23007 4288 231 0,'0'0'73'15,"0"0"8"-15,0 0-26 16,51 79 0-16,-33-51 44 15,4 4-51-15,-1 0-13 16,-3 1 11-16,0-1-21 16,-5 1 21-16,-1 0-19 15,-4-2 8-15,-5-1 5 16,-3-2-34-16,0-2 9 16,0 1-14-16,-2-4 7 15,-7-1-16-15,-3-2 7 16,0 0-76-16,-5-7-69 0,-5-5-201 15</inkml:trace>
  <inkml:trace contextRef="#ctx0" brushRef="#br0" timeOffset="238642.5069">23908 4613 474 0,'0'0'79'0,"0"0"-59"15,0 0 34-15,0 0 16 16,0 0-6-16,0 0-44 16,0 0-16-16,0 0 4 15,40-17-1-15,-23 11 2 16,5 2 0-16,4 2-6 15,5 0-3-15,3 0 0 16,4 2 3-16,3 0 9 0,0 0-12 16,2 0 0-1,-1 0 7-15,1 0-4 16,1 0-4-16,1 0 1 16,-3-4 0-16,-12-2 3 0,-11 3-3 15,-8 3 0-15,-8-2-3 16,-2 2 0-16,-1 0-42 15,0 0-42-15,0 2-19 16,0 4-49-16,-15-2-282 16</inkml:trace>
  <inkml:trace contextRef="#ctx0" brushRef="#br0" timeOffset="239004.299">24278 4478 448 0,'0'0'31'16,"0"0"-27"-16,0 0 8 15,89-3 56-15,-54 3-41 16,-1 0 11-16,1 3-24 15,-6 11-8-15,-6 3 10 16,-4 3 0-16,-7 4-2 16,-3-3 21-16,-4 1-20 0,-5 2 19 15,0-2-21 1,-3-2 12-16,-13 1 20 0,-6-1-32 16,-3 2 20-16,-2-1-24 15,-1 1-4-15,4-3-10 16,1-4-8-16,12-3-89 15,6-5-74-15,5-7-238 16</inkml:trace>
  <inkml:trace contextRef="#ctx0" brushRef="#br0" timeOffset="239976.3384">25715 4448 111 0,'0'0'40'0,"0"0"57"16,0 0 20-16,0 0-30 16,0 0 19-16,0 0-37 15,16-37 13-15,-16 37-4 16,0 0-38-16,0 0-30 16,0 3-10-16,1 22 0 15,4 11 15-15,-1 10-2 16,-1 6-8-16,2 7 5 0,-2 7-7 15,1-1-3-15,4-3 0 16,-2-9 3-16,-2-14 0 16,1-11-2-16,-2-14-1 15,-2-4 0-15,1-5-2 16,-1-4-8-16,-1-1-23 16,0 0-33-16,0 0 27 15,0 0-19-15,0-11-92 16,0-8-185-16</inkml:trace>
  <inkml:trace contextRef="#ctx0" brushRef="#br0" timeOffset="240354.6448">25571 4525 282 0,'0'0'96'16,"0"0"-68"-16,0 0 32 15,0 0-25-15,109-83 29 16,-73 69-6-16,0 3-38 16,-2 8 15-16,2 3-13 15,-5 0-11-15,-3 17 5 0,-3 5-16 16,-5 5 0-1,-5 2 0-15,-7 3 4 0,-8-1-3 16,0 0 14-16,-2-1-5 16,-14-1 10-16,-2-3-20 15,-6-6 9-15,0 1-9 16,-1-9 2-16,1-1-4 16,6-5 0-16,3-3-30 15,5-3-32-15,5 0-77 16,5-4-126-16</inkml:trace>
  <inkml:trace contextRef="#ctx0" brushRef="#br0" timeOffset="240760.4078">26471 4384 350 0,'0'0'72'0,"0"0"-66"0,0 0 7 15,-82 30 31-15,52-2 24 16,-1 5-1-16,1 6-20 16,2 3 8-16,5 3-15 15,7 2-13-15,8 5 4 16,8 2-18-16,0-2 1 16,12-3 0-16,10-9-12 15,4-5 1-15,0-9-3 16,4-6-14-16,0-4-16 15,4-8-50-15,-4-5-99 16,-1-3-256-16</inkml:trace>
  <inkml:trace contextRef="#ctx0" brushRef="#br0" timeOffset="241244.6873">26766 4514 601 0,'0'0'42'0,"0"0"-30"0,0 0-9 15,0 0-3 1,0 0 0-16,0 0 4 0,48 24 1 16,-23-7-5-16,4 4 4 15,2-1-12-15,0-3 3 16,1-2-60-16,-1-8-62 15,-4-7-125-15</inkml:trace>
  <inkml:trace contextRef="#ctx0" brushRef="#br0" timeOffset="241648.4572">27114 4523 475 0,'0'0'24'0,"0"0"-15"15,0 0 7-15,-93 27 30 16,68-12-24-16,4-3 7 16,1 4-18-16,7-3 0 15,1-2 1-15,6-3-10 16,3-1-1-16,2-1-1 16,1-1-2-16,0 1-3 15,0 0 5-15,0-1 0 16,4 1-1-16,4 2 4 15,-2-3-3-15,-1 4 0 16,3 1 2-16,-4 0-1 16,3 6 1-16,-3 3-2 15,-2 7 13-15,2 4 1 16,-4 2 7-16,0 2 2 16,0-1-18-16,0-6 21 0,0-3-23 15,1-6-1-15,-1-7 0 16,2-3-1-16,1-3-2 15,0-3-13-15,3-2-40 16,3 0-24-16,3-1-52 16,-3-18-137-16</inkml:trace>
  <inkml:trace contextRef="#ctx0" brushRef="#br0" timeOffset="242018.7154">27303 4434 475 0,'0'0'71'15,"0"0"-71"-15,0 0-6 16,0 0 6-16,0 0 33 15,0 0-10-15,6 63 5 16,-2-34-10-16,1 7-4 16,-1 3 5-16,3 6-12 15,-3 7 19-15,0 1-5 16,1 1-19-16,-1-6 12 0,-1-5-14 16,0-6 2-16,-1-8-1 15,-1-3 1-15,-1-8-4 16,0-2 1-16,0-4-40 15,0-6 7-15,0-3-56 16,0-3-47-16,0 0-179 16</inkml:trace>
  <inkml:trace contextRef="#ctx0" brushRef="#br0" timeOffset="242373.5066">27707 4523 378 0,'0'0'23'15,"0"0"22"-15,0 0 5 16,0 0 8-16,108 80-16 16,-71-62 10-16,-3 1-26 15,2 1-16-15,-2-1 25 0,-2 1-28 16,-4-2-4 0,-4 0-3-16,-5 1 0 0,-5-1-26 15,-8-2-6-15,-6 0-30 16,0-6-1-16,-2 0-55 15,-13-7-126-15</inkml:trace>
  <inkml:trace contextRef="#ctx0" brushRef="#br0" timeOffset="242636.3578">27977 4563 396 0,'0'0'115'0,"0"0"-74"16,0 0-41-1,0 0 28-15,0 0 10 0,-86 69-13 16,59-35 5-16,-5 5-28 16,1 5 13-16,0-2-10 15,4-5 0-15,5-4-10 16,7-10-16-16,6-9-22 15,7-9-43-15,2-5-81 16,2-8-105-16</inkml:trace>
  <inkml:trace contextRef="#ctx0" brushRef="#br0" timeOffset="242916.7374">28235 4352 498 0,'0'0'2'15,"0"0"39"-15,0 0 19 16,81 96-25-16,-58-60 10 16,0 8-8-16,1 1-34 15,-5 6 30-15,-4 3-24 16,-3 0 0-16,-6-3-5 15,-4-3 1-15,-2-5-6 0,0-4 1 16,-2-10-31-16,-10-1-11 16,2-10-35-16,1-10-100 15,4-8-200-15</inkml:trace>
  <inkml:trace contextRef="#ctx0" brushRef="#br0" timeOffset="243174.5877">28839 4600 385 0,'0'0'75'0,"0"0"-53"16,0 0 35-16,87 0-40 15,-62 1-6-15,0 2-10 16,0-3 8-16,0 0-9 16,-3 0 0-16,-7 0-38 15,-6 0-43-15,-8 0-192 16</inkml:trace>
  <inkml:trace contextRef="#ctx0" brushRef="#br0" timeOffset="243323.5035">28816 4703 401 0,'0'0'125'0,"0"0"-125"0,0 0-1 16,88 4-8-16,-50-4-80 16,8-2-338-16</inkml:trace>
  <inkml:trace contextRef="#ctx0" brushRef="#br0" timeOffset="244417.4318">29952 4028 423 0,'0'0'118'0,"0"0"-93"15,0 0-21-15,0 0 25 16,0 0 1-16,0 0-9 16,0 0 55-16,17 81-40 15,-4-47 5-15,2 3-4 16,3 4-24-16,-2 2 8 16,2-1-21-16,-3-1 4 15,1-4-3-15,-4-4-1 0,0-5 0 16,-6-9-1-1,-1-2-9-15,-4-6 1 0,-1 0-7 16,0-2-34-16,-4-1 11 16,-14-2-38-16,0-4-52 15,-3-2-92-15</inkml:trace>
  <inkml:trace contextRef="#ctx0" brushRef="#br0" timeOffset="244745.8675">29840 4107 470 0,'0'0'44'16,"0"0"-9"-16,0 0 16 0,0 0-5 15,103-68-6-15,-66 64 4 16,2 4-29-16,2 0 0 15,3 4-12-15,-3 14-1 16,-4 0-2-16,-4 5 0 16,-6 2 0-16,-10 1 0 15,-5-1-10-15,-10-2 9 16,-2-2-1-16,-3 2 2 16,-19-4 13-16,-4 0-11 15,-4-5 0-15,2-1-2 16,4-3-35-16,3-5-43 0,8-5-31 15,7 0-92-15</inkml:trace>
  <inkml:trace contextRef="#ctx0" brushRef="#br0" timeOffset="245045.6962">30602 4064 495 0,'0'0'97'16,"0"0"-97"-16,0 0 0 15,0 0 30-15,0 0 1 0,-61 99-5 16,49-66 6-16,4 5-12 16,5-1-2-16,3 1-2 15,0-2-12-15,0-3 6 16,10-3-10-16,3-6 0 15,3-3-1-15,1-8 1 16,4-4-9-16,1-4-19 16,1-5-11-16,2 0-24 15,-1-5-76-15,-3-12-135 16</inkml:trace>
  <inkml:trace contextRef="#ctx0" brushRef="#br0" timeOffset="245340.528">30784 4178 378 0,'0'0'170'0,"0"0"-170"16,0 0-8-16,0 0 8 15,0 0 33-15,0 0-12 16,63 51 6-16,-39-33 23 15,1 1-43-15,-1 0 14 16,-4-1 9-16,0 1-28 16,-3-3 12-16,-2-2-14 15,-5-3 1-15,-4-3-6 16,1-2-5-16,-4-2-29 16,-1-2-11-16,0-1-56 0,-2-1-43 15,0 0-106-15</inkml:trace>
  <inkml:trace contextRef="#ctx0" brushRef="#br0" timeOffset="245624.3728">31011 4173 309 0,'0'0'176'16,"0"0"-159"-16,0 0 25 0,0 0 2 16,0 0-9-1,0 0 15-15,-70 51-24 0,49-32-4 16,-4 4 3-16,-1 0-14 16,1 4 7-16,4-4-18 15,9-3-8-15,6-2-1 16,6-3-56-16,0-7-17 15,14-5-54-15,11-3-263 16</inkml:trace>
  <inkml:trace contextRef="#ctx0" brushRef="#br0" timeOffset="245865.228">31278 4321 540 0,'0'0'26'15,"0"0"-25"-15,0 0 13 16,0 0-10-16,29 82 19 16,-19-60-15-16,-1 1-8 15,-2-3 4-15,-1 4-4 16,2-5-48-16,-5-6-72 15,0-11-129-15</inkml:trace>
  <inkml:trace contextRef="#ctx0" brushRef="#br0" timeOffset="246105.6631">31490 4177 549 0,'0'0'0'16,"0"0"-10"-16,0 0 10 15,0 0 42-15,0 0-6 16,0 0 7-16,87 64-34 16,-65-47-5-16,0 0-4 0,-4-1 0 15,1-4-25-15,-2-2-63 16,-2-10-144-16</inkml:trace>
  <inkml:trace contextRef="#ctx0" brushRef="#br0" timeOffset="246516.4256">31824 4183 111 0,'0'0'478'0,"0"0"-478"15,0 0 5 1,0 0-5-16,0 0 23 0,0 0 9 16,-76 46 1-1,54-32-29-15,-1 0 17 0,4-3-19 16,1 1 0-16,4-4 3 16,4-3-5-16,6 1 0 15,2-4 0-15,2-1-22 16,0 0 22-16,0 1-14 15,0 1-6-15,0 2 17 16,0 0-1-16,6 2 4 16,3 3 3-16,-2 1 5 0,1 2-9 15,-2 2 1-15,1 2 0 16,-2 1 19-16,-1 1-15 16,-1-2 5-1,0-1 10-15,-1 1-18 0,1-3 11 16,0-3-12-16,-2-2 2 15,2 0-8-15,1-4-27 16,0-5-37-16,0 0-136 16</inkml:trace>
  <inkml:trace contextRef="#ctx0" brushRef="#br0" timeOffset="246841.1613">32054 4032 414 0,'0'0'53'15,"0"0"41"-15,71 86-34 16,-50-54-21-16,-3 0 37 15,-1 1-43-15,-8-2 31 16,1 3-24-16,-7-3-34 16,-3 0 21-16,0 6-25 15,-3 1 5-15,-13 4-9 16,-7-1 2-16,-2-5-21 0,-8 4-35 16,-10-3-61-16,-8-2-50 15,-1-4 23-15</inkml:trace>
  <inkml:trace contextRef="#ctx0" brushRef="#br0" timeOffset="247530.3513">30273 4887 123 0,'0'0'43'0,"0"0"64"0,0 0-23 15,0 0-15 1,0 0-15-16,0 0-12 0,-39-56 33 16,34 49-17-16,1-3-6 15,1 5-10-15,-1 0-4 16,2-2-3-16,1 6-5 15,1 1-27-15,0 0 28 16,0 0-16-16,0 0-14 16,0 0-1-16,3 0-8 15,19 0 8-15,14 0 0 16,18 0 8-16,13 0-8 16,15 3 1-16,12 3 5 15,11-6-7-15,4 0 1 16,3 1-10-16,-3-1 1 15,-5 0-18-15,-2 0-1 0,1 0-11 16,6 0-25-16,-2-2 64 16,-13-6-19-16,-16-1 3 15,-21 4 16-15,-8 0 21 16,0 2 4-16,3-2-25 16,-6 4 7-16,-8-1 53 15,-13-3-42-15,-15 3-14 16,-3 0 78-16,-6 0-75 15,-1 2 1-15,0 0-8 16,0 0-20-16,-5 0-16 16,-20 0-76-16,-14 0-86 15</inkml:trace>
  <inkml:trace contextRef="#ctx0" brushRef="#br0" timeOffset="249510.2703">30866 5211 427 0,'0'0'74'0,"0"0"-73"15,0 0 9-15,0 0-9 16,0 0 35-16,0 0 17 15,0 0-33-15,12 99 35 16,-4-67-21-16,2 1-18 16,-2 3-2-16,-4-1-11 0,2 1 18 15,0-4-14-15,-2-4-7 16,-1-8 8-16,1-6-4 16,-3-2-4-16,1-5 0 15,-2-2-11-15,0-2 3 16,0 0-32-16,0-3-18 15,-2 0-5-15,-9 0-95 16,-3-13-253-16</inkml:trace>
  <inkml:trace contextRef="#ctx0" brushRef="#br0" timeOffset="249846.9497">30829 5250 353 0,'0'0'49'16,"0"0"25"-16,0 0-10 15,0 0-23-15,0 0 2 16,85-51-28-16,-65 48 13 16,-1 3-6-16,0 0-19 15,2 0 6-15,0 11-8 16,-1 2 1-16,-3 4-2 15,-5 0 0-15,-3 3 0 16,-4-1-1-16,-5 1 4 16,0-2 1-16,-3 0 5 15,-12-4-5-15,0-2 4 16,-4-1-1-16,-1-2-7 16,1-1 0-16,1-2-44 0,1-6 0 15,3 0-45-15,3 0-80 16</inkml:trace>
  <inkml:trace contextRef="#ctx0" brushRef="#br0" timeOffset="250731.5539">31351 5107 157 0,'0'0'199'15,"0"0"-148"-15,0 0 2 16,0 0 34-16,0 0 2 16,0 0-46-16,0-5 3 15,0 5-13-15,0 0-24 0,0 0 11 16,-3 5-20-16,-10 9 0 16,-4 14 13-16,-5 5-9 15,1 9-4-15,0 3 0 16,3 4 5-16,5 1-2 15,6-1-3-15,7-4 0 16,0-3 5-16,3-4-1 16,14-9-6-16,1 0 2 15,0-12-5-15,0-5 5 16,0-2 0-16,0-6 3 16,-1-3-14-16,-1-1-19 15,-3 0-32-15,-1 0-18 16,-3 0-92-16,-3-5-108 0</inkml:trace>
  <inkml:trace contextRef="#ctx0" brushRef="#br0" timeOffset="251088.3501">31463 5344 439 0,'0'0'54'0,"0"0"-52"16,0 0-2-16,0 0 17 0,0 0-3 16,0 0 23-16,0 0 11 15,94 80-28-15,-70-60 27 16,0 0-19-16,1-2-10 15,-4-2-3-15,-1-3-13 16,-1-3-2-16,-6-3 0 16,1-3 3-16,-5-1-3 15,-5-1 0-15,-1-1-5 16,-1 1-23-16,-2 0-49 16,0-2-29-16,0 0-14 15,0 0-113-15</inkml:trace>
  <inkml:trace contextRef="#ctx0" brushRef="#br0" timeOffset="251482.713">31684 5375 332 0,'0'0'53'16,"0"0"-12"0,0 0 44-16,0 0-4 0,0 0-27 15,0 0-25-15,0-5 0 16,0 5-2-16,-13 10-25 15,-1 5 23-15,-5 2 8 16,0 2-29-16,0 0 21 16,0 1-15-16,4-4-4 15,0-1-2-15,6-2-2 16,3-6-4-16,5-3-1 16,1-1-32-16,0-3-7 15,0 0-33-15,0 0-22 16,0 0-38-16,6 0-164 15</inkml:trace>
  <inkml:trace contextRef="#ctx0" brushRef="#br0" timeOffset="251806.5399">31864 5173 336 0,'0'0'65'16,"0"0"22"-16,47 76-30 0,-28-41 0 16,-1 1-38-16,1 3 3 15,-1-1 28-15,-6 1-32 16,0-3 11-16,-5 0-19 15,-2-4-4-15,-2-4 9 16,-3 0-14-16,0-4-1 16,0-3 1-16,-9-1-1 15,-7-2-40-15,-8-7-85 16,0-8-253-16</inkml:trace>
  <inkml:trace contextRef="#ctx0" brushRef="#br0" timeOffset="261308.4236">28140 4792 9 0,'0'0'44'15,"0"0"-33"-15,0 0 50 16,0 0 0-16,0 0-14 16,0 0 2-16,0 0-3 15,0 0 10-15,-38 21-20 16,37-21-10-16,-4 1 11 16,4 1-19-16,-2 1 3 15,2-3 15-15,-1 0-13 16,2 0 5-16,0 0-19 15,0 0 4-15,0 0 20 16,0 0-30-16,0 0 8 16,0 0 4-16,0 0-11 0,0 0 23 15,0 0-7-15,0 0-9 16,0 0 13-16,0 0-24 16,0 0 10-16,0 0-6 15,0 0 3-15,0 0-6 16,0-2 3-16,0-4-4 15,6-1 0-15,1-1 3 16,2 1-3-16,-1 0 0 16,2 2 0-16,-4-1-3 15,-1 1 3-15,-1 2 0 16,-2 3-5-16,-1 0 8 0,1 0-3 16,-2 0 0-1,0 0-16-15,1 0 13 0,-1 6-2 16,2 8 5-16,-2 5 12 15,0 3 1-15,0 4 4 16,0 2-7-16,0 0-6 16,0-1 22-16,0-1-18 15,0-2-7-15,0-4 12 16,0-1-7-16,0-5-2 16,7-4-4-16,2-5 6 15,0-2 0-15,0-3-5 16,3 0 8-16,0 0 25 15,4 0-33-15,-1-6 1 16,2-5-2-16,-4 3 11 0,-1-1-22 16,-5 1 8-16,-1 1-60 15,1-3-32 1,-2-2-61-16,-3-1-104 0</inkml:trace>
  <inkml:trace contextRef="#ctx0" brushRef="#br0" timeOffset="261542.8068">28296 4603 552 0,'0'0'66'15,"0"0"6"-15,0 0 46 16,0 0-34-16,0 0-27 15,0 0-13-15,-35-19-40 16,35 19-4-16,0 0-6 16,0 6-53-16,0 7-40 15,1-3-188-15</inkml:trace>
  <inkml:trace contextRef="#ctx0" brushRef="#br0" timeOffset="263872.8938">31057 4535 100 0,'0'0'296'0,"0"0"-291"0,0 0 15 16,0 0-18-16,0 0 51 15,0 0 11-15,0 0-1 16,0 0-22-16,0 0-11 16,0-1 3-16,0-5-25 15,0 2 11-15,0 0-17 16,0-2 6-16,0-1-8 15,0 0 1-15,5 2-1 16,4-4 0-16,0 3 1 16,1-1-2-16,2 1 1 15,-2 2 0-15,1 0-3 0,-1 1 3 16,-2 1 0 0,-2 1-1-16,-3 1-2 0,-2 0 1 15,1 0-8-15,-2 0-4 16,0 6 12-16,0 8 4 15,0 5 23-15,0 6 7 16,-2 1-28-16,-5 3 11 16,2-5-12-16,2 0-2 15,0-7 11-15,3-3-10 16,0-3 0-16,0-2-1 16,0-2 2-16,2-5-5 15,5-2 2-15,4 0-18 16,2 0 7-16,2 0-68 15,0-12-60-15,-6-4-153 16</inkml:trace>
  <inkml:trace contextRef="#ctx0" brushRef="#br0" timeOffset="264078.411">31202 4335 1 0,'0'0'543'16,"0"0"-498"-16,0 0-30 16,0 0 23-16,0 0-6 15,0 0-32-15,11-30-9 16,-10 31-34-16,1 15-23 16,-2 4-30-16,1-1-169 15</inkml:trace>
  <inkml:trace contextRef="#ctx0" brushRef="#br0" timeOffset="265120.3476">31837 5474 260 0,'0'0'198'15,"0"0"-164"-15,0 0-1 0,0 0 37 16,0 0-42-16,0 0-15 15,0 0 28-15,0 0-7 16,0 0-6-16,0 0-3 16,0 0-24-16,0 0-2 15,0 5-1-15,-3 5 2 16,-1 2 6-16,-2 5-5 16,0 5 5-16,-1-1 8 15,-1 3-12-15,1 0 3 16,2-4-5-16,4 2 1 15,1-3 2-15,0-2-3 16,0-4 0-16,0-1 0 16,0-3 1-16,3-1-2 15,5-7-1-15,-1 1-1 16,5-2 3-16,1 0 1 0,-1 0 0 16,3 0 4-16,-5 0-5 15,2-5-17-15,0-1-34 16,-4-2-42-16,-4-1-55 15,-1-5-131-15</inkml:trace>
  <inkml:trace contextRef="#ctx0" brushRef="#br0" timeOffset="265324.229">31809 5335 572 0,'0'0'71'16,"0"0"-33"-16,0 0 3 0,0 0-34 15,0 0-7-15,0 0-25 16,-1 3-19-16,1 11 1 16,-5 0-208-16</inkml:trace>
  <inkml:trace contextRef="#ctx0" brushRef="#br0" timeOffset="269890.4313">31812 4596 359 0,'0'0'80'16,"0"0"-65"-16,0 0-11 16,0 0 66-16,0 0-25 15,0 0-1-15,0 0-23 16,0 0 5-16,0 0 25 16,0 0-28-16,2 0 2 0,1 0-7 15,1 0-15 1,1 0 11-16,3-3-11 0,-2 0-2 15,5-3 5-15,-1 1-3 16,2-2-3-16,0 0 0 16,2 1 1-16,-1 0-3 15,0-1 2-15,-1 2 0 16,-2-1-1-16,-3 0 6 16,-3 2-5-16,1 0 0 15,-4 1 2-15,-1 3-2 16,0 0 1-16,0 0 1 15,0 0 5-15,0 0-7 0,0 0 0 16,0 0-5 0,0 0-16-16,0 11 19 0,0 10 4 15,0 2 0-15,0 4 14 16,2 0-13-16,-1-2 3 16,5 2-6-16,3-1 4 15,-3-1-1-15,2-3 0 16,-1-2 2-16,-1-3 1 15,0-4-3-15,-3-1-3 16,-3-2 0-16,0-6 6 16,0 4-7-16,0-3 2 15,0 2 8-15,-9 2 22 16,-4-2-28-16,-4-1 17 16,1-4-5-16,-2 0-11 15,1-2 10-15,1 0-10 0,1 0 1 16,-1-4 11-1,4-5-9-15,4 3-6 0,4-4-1 16,4 3 6-16,0-6-15 16,0 1 9-16,13-2 0 15,4 0 3-15,4 3-3 16,-2 0 0-16,-1 5 0 16,-2-2 1-16,-2 0-6 15,2-1 5-15,-2 1-8 16,-3 2 7-16,0 1-42 15,-4 0-23-15,1 0-26 16,-4-3-30-16,-2-4-99 0</inkml:trace>
  <inkml:trace contextRef="#ctx0" brushRef="#br0" timeOffset="270077.3243">32115 4398 659 0,'0'0'43'16,"0"0"-3"-16,0 0 19 16,0 0 2-16,0 0-46 15,0 0-15-15,-5-6-15 16,-1 12-20-16,-2 10-48 16,-6-2-16-16,-1-1-191 15</inkml:trace>
  <inkml:trace contextRef="#ctx0" brushRef="#br0" timeOffset="271417.6866">27012 5092 356 0,'0'0'47'16,"0"0"4"-16,0 0 34 16,0 0-7-16,0 0-35 15,0 0 4-15,0-13-4 16,0 5-17-16,3-3 2 15,3-1-4-15,2-2-18 16,2 0 7-16,-1 2 0 16,0 2-10-16,0 0 20 0,-6 6-17 15,1-1-4-15,-2 4 3 16,-2 1-5-16,0 0-3 16,1 0-5-16,2 6-10 15,0 10 18-15,0 6 4 16,2 7 3-16,-1 4 9 15,1 2-13-15,1 6-3 16,-2 2 0-16,2-1 2 16,0 1-2-16,0-4 0 15,-3-3 0-15,-2-2 0 16,-1-3 3-16,0-4-6 16,0-4 3-16,0-2-8 15,-14-3 8-15,-1-3 2 0,-2-2 0 16,2-7 2-1,-2-3 3-15,0-3-7 16,-4 0 0-16,2 0 2 0,2 0 8 16,3-9-5-16,1-2-1 15,4-2 9-15,-1 1-7 16,7-1-6-16,2-1 0 16,1 2 1-16,0-2-4 15,9 2 3-15,8-1 0 16,3 1 5-16,-1 0-5 15,2 2 0-15,-3 2 0 16,-3-1-10-16,1 1 7 0,-2 2-52 16,2-5-35-16,-5-2-30 15,-4-2-156-15</inkml:trace>
  <inkml:trace contextRef="#ctx0" brushRef="#br0" timeOffset="271598.5826">27090 4816 620 0,'0'0'236'0,"0"0"-236"15,0 0-13-15,0 0-25 0,0 0-160 16</inkml:trace>
  <inkml:trace contextRef="#ctx0" brushRef="#br0" timeOffset="280137.4443">27522 5317 72 0,'0'0'72'16,"0"0"-67"-16,0 0-1 0,0 0-3 15,0 0 13-15,0 0-14 16,0 0-5-16,-3 0-8 15,3 0-3-15,-7 0-4 16,-4 3-53-16</inkml:trace>
  <inkml:trace contextRef="#ctx0" brushRef="#br0" timeOffset="286139.2719">21120 6800 369 0,'0'0'40'16,"0"0"19"-16,0 0 28 16,0 0-38-16,0 0 24 0,0 0-9 15,0 0-32 1,-14-53 30-16,14 53-28 0,0 0-29 16,0 3-5-16,0 18 3 15,0 11-3-15,0 11 3 16,6 14 0-16,4 7 12 15,-3 9-12-15,4 2 1 16,-1-3-1-16,-1-7 1 16,0-6-4-16,-2-4 0 15,-1-8 1-15,-1-10-3 16,-4-9 3-16,1-6-1 16,-2-8 0-16,0-4 0 15,0-3-4-15,0-2-18 16,0-5-25-16,0 3 29 0,0-3-43 15,-3 0-24-15,-12-10-103 16,0-13-81-16</inkml:trace>
  <inkml:trace contextRef="#ctx0" brushRef="#br0" timeOffset="286476.6006">20941 6790 553 0,'0'0'6'15,"0"0"22"-15,0 0 2 16,84-86 9-16,-50 72 0 0,8 6-16 16,7 2 15-16,2 6-16 15,1 0-20-15,-1 3 13 16,-6 14-15-16,-4 7 1 15,-8-1-1-15,-9 3 1 16,-11-1-2-16,-10 2-3 16,-3 2 4-16,-7 3 14 15,-18 2-9-15,-5-1-4 16,-3 2 4-16,0-5-5 16,3 1-14-16,8-9-41 15,7-7-23-15,5-7-20 16,10-8-82-16</inkml:trace>
  <inkml:trace contextRef="#ctx0" brushRef="#br0" timeOffset="286781.4257">21743 6684 99 0,'0'0'412'0,"0"0"-391"16,0 0-8-16,0 0 23 16,-96 86 19-16,74-39-5 0,2 8 3 15,1 14-3 1,4 13-12-16,5 5-3 0,8 2-17 16,2-3-16-16,0-11 16 15,13-6-9-15,2-11-1 16,3-14-3-16,-1-12-2 15,-1-9-3-15,1-7 0 16,-3-5-16-16,1-4-33 16,0-6-100-16,-7-1-67 15</inkml:trace>
  <inkml:trace contextRef="#ctx0" brushRef="#br0" timeOffset="288445.6897">21980 6984 11 0,'0'0'274'15,"0"0"-220"-15,0 0 9 16,0 0-36-16,0 0 12 0,0 0-9 16,0 0-6-16,-26-27 21 15,25 23-5-15,-1 1-13 16,2 2 3-16,0 1-24 15,-1 0 14-15,1 0-3 16,-2-1-13-16,2 1 14 16,0 0-16-16,0 0-1 15,0 0-1-15,0 0-10 16,0 0 9-16,3 11 1 16,9 2 0-16,0 2 0 0,0 6 0 15,3-1 0 1,-2 0 2-16,4 0 0 0,-5-3-2 15,1-3 0-15,-6-3 0 16,0-1 0-16,-3-1 0 16,-1-4 0-16,0 0-2 15,-1-3-21-15,0 3-10 16,3-5-23-16,-4 0-74 16,2 0-78-16</inkml:trace>
  <inkml:trace contextRef="#ctx0" brushRef="#br0" timeOffset="288926.4162">22217 6934 419 0,'0'0'39'16,"0"0"-3"-16,0 0-10 15,0 0-4-15,0 0 5 16,0 0-20-16,-52 19-2 16,44-13 15-16,0 0-13 15,0-1 10-15,2-1-11 16,0 1-2-16,1 0 2 16,1 0-6-16,1 2 0 15,-1 0 0-15,0 4 0 0,4 3 0 16,0 0 0-1,0 5 0-15,0-1-2 16,0 3 4-16,0 2 0 0,0 0 4 16,2 2 1-1,4 0-7-15,-3 0 10 0,0 3-1 16,-2-5 17-16,1-1-15 16,-2-5 1-16,0-3 5 15,0-1-16-15,0-2 20 16,0-4-15-16,0 0-3 15,0-4 5-15,0 0-8 16,0-2 0-16,0 3-1 16,0-3-17-16,1 2-35 15,2-1-31-15,2-2-86 16,-2 0-91-16</inkml:trace>
  <inkml:trace contextRef="#ctx0" brushRef="#br0" timeOffset="289279.7762">22460 6777 0 0,'0'0'526'0,"0"0"-465"16,0 0-58-16,0 0 6 15,0 0 15-15,0 0 23 0,36 58-2 16,-29-18-33-16,2 12 18 16,-2 8-12-16,1 3-7 15,0 0 8-15,0-3-14 16,0-5-4-16,-2-1 0 16,-2-4 4-16,-2-2-5 15,-1-8 0-15,-1-6 1 16,0-10-6-16,0-7 5 15,0-8-17-15,2-5-6 16,-1-2-47-16,1-2-4 16,0 0-42-16,2-11-60 15</inkml:trace>
  <inkml:trace contextRef="#ctx0" brushRef="#br0" timeOffset="289589.5993">22776 7144 453 0,'0'0'96'16,"0"0"-96"-16,0 0 20 15,0 0 28-15,0 0 0 16,85 29-19-16,-60-12-14 15,4-3 3-15,1 3-13 0,1 2 9 16,-1-3-14-16,-2-1 4 16,-3 0-2-1,-3-2-2-15,-3-4-2 0,-4 2 1 16,-4-5-45-16,-3 0 6 16,-2-5-43-16,-3-1-43 15,-3 0-29-15</inkml:trace>
  <inkml:trace contextRef="#ctx0" brushRef="#br0" timeOffset="289859.4454">23122 7127 401 0,'0'0'22'16,"0"0"-6"-16,0 0 25 15,0 0 13-15,0 0-16 16,-86 71-21-16,65-49 8 16,-3 1-15-16,1-1-2 15,1-2-4-15,1-6-1 16,3-5-3-16,0-1 0 16,1 0-10-16,5-4-3 15,3 0-40-15,2-4-25 16,7 0 8-16,0 0-159 15</inkml:trace>
  <inkml:trace contextRef="#ctx0" brushRef="#br0" timeOffset="290442.6282">23113 6624 422 0,'0'0'23'16,"0"0"-13"-16,0 0-10 15,0 0 48-15,0 0 25 16,97 41-40-16,-55-19-4 0,-3 7 7 16,1 7-14-16,-4 6-2 15,-2 8-6-15,-3 6-7 16,-2 9 4-16,-6 5-9 16,-7 2 0-16,-7-4 0 15,-5-3-1-15,-4-3-1 16,-4-8 1-16,-13 0 3 15,-5-10 15-15,-1-8-3 16,5-9-1-16,1-8-1 16,4-7-11-16,4-4-6 0,2-5-1 15,6-3-54-15,1 0 5 16,0-3-54-16,0-20-199 16</inkml:trace>
  <inkml:trace contextRef="#ctx0" brushRef="#br0" timeOffset="290816.4138">23762 7028 414 0,'0'0'69'15,"0"0"-65"-15,0 0 17 16,0 0 47-16,0 0-35 15,105 0-11-15,-71-4 5 16,3 3-23-16,-4 1-1 16,-2 0-3-16,-7 0-7 15,-6 0-9-15,-7 0-43 16,-7 8-23-16,-4 1-19 0,0 4-50 16</inkml:trace>
  <inkml:trace contextRef="#ctx0" brushRef="#br0" timeOffset="291006.8656">23835 7160 309 0,'0'0'57'16,"0"0"-45"-16,0 0 27 15,0 0-20-15,0 0 5 16,84 15-11-16,-58-12-1 15,6-3-12-15,1 0-24 16,2 0-204-16</inkml:trace>
  <inkml:trace contextRef="#ctx0" brushRef="#br0" timeOffset="291664.4843">24259 6200 352 0,'0'0'10'0,"0"0"4"15,0 0 37-15,0 0-4 16,89-19-7-16,-56 12-2 0,1 1-15 16,5 3-6-1,-3 0-15-15,0 2 4 0,-2 1-6 16,-6-2 2 0,1 2-4-16,-7 0 3 0,-5 0-1 15,-4 0 0-15,-4 0-18 16,-6 0 4-16,-3 2-29 15,0 2-23-15,0 2 53 16,-5-3-11-16,-8 4-31 16,-2-2-37-16,-3-3 15 15,0 1-103-15</inkml:trace>
  <inkml:trace contextRef="#ctx0" brushRef="#br0" timeOffset="292796.528">24344 6224 189 0,'0'0'138'15,"0"0"-121"-15,0 0 5 16,0 0 38-16,0 0-12 16,0 0-9-16,-9 65 34 15,9-44-48-15,6 5 3 16,-2 4-3-16,4 3 3 15,-4 5-1-15,-1 1-12 16,1 7-4-16,-4 0 4 16,0 3-12-16,0-1 2 0,0 0-2 15,0-4-2 1,0 1 21-16,0-5-22 0,0 1 4 16,0 1 6-16,0 0-5 15,2 2-5-15,4-2 0 16,0-2 0-1,2-1 1-15,-1 2-1 0,-1-4 0 16,0 1 0-16,0-1-2 16,-3-3 2-16,1 3-6 15,1 0-4-15,-2-2 7 16,0 1-4-16,-3-3 0 16,0 1 5-16,0 0-10 15,0-3 11-15,0 4 1 16,0-1 0-16,-3 0-1 15,0-1 1-15,0 0 0 0,3-1 0 16,0-2 0-16,0 0-3 16,0-2 0-16,0 1 3 15,0-3-2-15,0 3 2 16,0-2 0-16,0 5-1 16,0 1 3-16,0 4-2 15,0 5 0-15,0 3 0 16,0-1 0-16,3 1 2 15,-2-4 1-15,2 0-1 16,-3-2 4-16,2-1-7 16,-1-1 1-16,2-8 0 15,-1 0 5-15,-1-3-3 16,1-3-2-16,-1 3 0 16,2-3 2-16,2 0-2 0,-1-1 0 15,0 0 1-15,-1 4-2 16,-1-1 3-16,-1-1-2 15,-1 2 0-15,0-2 2 16,0 0-3-16,0 6 1 16,0-1 0-16,0 2-1 15,0-2 3-15,0-4-2 16,0 0 0-16,0 0 4 16,0 1-4-16,0-1 0 15,0-3 0-15,0-5-1 16,0-8 1-16,-1 0 0 0,-2-4 4 15,1 1 2 1,-2-1-5-16,3 0-1 0,1 1 0 16,0-3-1-1,0 0 1-15,-2 1 0 0,2-3 2 16,0 1 6-16,0-2-2 16,0 0-6-16,0 0 0 15,9 0 12-15,8 0 8 16,3 0 6-16,4-5 14 15,3-3-30-15,-1-3 0 16,-3 3 3-16,0 1-5 16,-7 2 17-16,0 2-13 15,-3 1-5-15,-2-1 4 16,-2 3-5-16,0 0-4 0,2 0 5 16,-2 0-4-16,3 0 10 15,-1 0-3-15,2 0 0 16,-2 0-4-16,0 0 0 15,-2 0-7-15,-3 0 1 16,0 0-11-16,0 0 10 16,-2 0-49-16,2 3-47 15,-1-1-26-15,-2-2-64 16</inkml:trace>
  <inkml:trace contextRef="#ctx0" brushRef="#br0" timeOffset="297891.6458">7998 4138 193 0,'0'0'11'16,"0"0"58"-16,0 0-30 15,0 0-4-15,0 0-26 16,0 0-2-16,0 0 33 16,-25-26-24-16,24 23 7 15,-2 1 10-15,-4 1-25 0,4 0 9 16,0 1-4-16,1-2 12 16,1 1-1-16,1-2-24 15,-3 2 5-15,0-2 4 16,0 0-4-16,-6 2 0 15,9-2-5-15,-6 3 4 16,1-3-5-16,1 2 1 16,-4-2 0-16,0 0 4 15,-1-1-1-15,-2 1-4 16,1 2 1-16,-1-2 0 16,1 1 5-16,-2-1-5 15,0 3 0-15,-3-3-1 16,3 3 1-16,-2 0 0 15,0-2 0-15,2 0 0 16,-3 2 0-16,0 0 0 0,-1 0 0 16,-1 0-2-1,1 0 2-15,1 2 0 0,-3 3 0 16,4-3 0-16,-2 5-1 16,1-2 2-16,0 1 1 15,0 0 1-15,2-1-3 16,-1 1 0-16,1 0 0 15,3-1 1-15,-1 2 5 16,1 2-6-16,1-1 0 16,1-1 1-16,0 3 2 0,0-3-3 15,5 3 0-15,-3 0 0 16,1 1 0-16,1 2 1 16,0 2-1-1,1 2 1-15,1 1 1 0,1-3-2 16,-1 2 0-1,2-2 0-15,0-1 3 0,0 3-3 16,0-5 0-16,0 2 0 16,2-2 3-16,4 1-3 15,2-2 0-15,0 2 1 16,1-1-1-16,4 2 1 16,-2 0-1-16,-1 0 2 15,2 2 0-15,-1-4-2 16,-1 2 0-16,3-1 1 15,-2-1-1-15,5 1 0 0,-1-2 0 16,0 1 2 0,-3-1 0-16,1 0-2 0,-1-3 0 15,2-4 0-15,-1 0 0 16,1-1 2-16,-1-2-2 16,2 1 1-16,3-2 3 15,-6 0-4-15,6 0 0 16,-5 0 2-16,2 0-2 15,0-2 5-15,-2-6 0 16,1 4-1-16,4-2-2 16,-2 0-2-16,2 2 0 15,2-2 1-15,0 1 2 16,0-1-3-16,2 2 0 0,-4-1 1 16,3 0 0-16,-6 1-1 15,0-1 0-15,-2 3 2 16,-3-3 0-16,4 1-2 15,-2-3 4-15,3-2 7 16,0 0-8-16,3-3-1 16,-1 2-2-16,0-4 0 15,-1 3 3-15,-2-1-2 16,-5-1 1-16,3-1 13 16,-3 0-15-16,-3 2 23 15,0 1-4-15,-4 0-9 16,0 1 26-16,-2-1 0 15,0-2-17-15,0 0-3 16,-4-3-15-16,-5 1 21 0,-3 2-22 16,-3 0 2-1,1 0 7-15,-3 2-4 0,1-1-2 16,-3 4 3-16,1 5-1 16,-1 0-2-16,-2 3-3 15,3 0-3-15,3 0-2 16,6 0 5-16,0 0-34 15,5 0-19-15,4 4-46 16,0 6 11-16,0-2-60 16</inkml:trace>
  <inkml:trace contextRef="#ctx0" brushRef="#br0" timeOffset="304017.8219">24961 6213 19 0,'0'0'29'0,"0"0"9"15,0 0 23-15,0 0-19 16,0 0-5-16,0 0 31 15,0 0-28-15,0-20 8 16,0 15-29-16,0 3-19 16,0-2 9-16,0 0-4 15,0 0-1-15,0-2 29 16,0 0-17-16,0 1 7 0,0 0-6 16,0-1 14-16,0 3 9 15,0 0-9-15,0 0-13 16,0-1 12-16,-1 2-17 15,-1-1 15-15,1 3-5 16,1 0-18-16,-2 0 18 16,2 0-20-16,-1 0 0 15,-4 0-6-15,-1 9 6 16,-1 5-3-16,1 3 0 16,1-2 2-16,4 2-3 15,-1-1 1-15,2 0 0 16,0 1-2-16,0 0 5 0,5-1-3 15,4-2 0 1,4-3 2-16,-1-1-4 0,3-3 2 16,-1-4 0-1,-1-3 5-15,-1 0-4 0,0 0-1 16,1 0 7-16,-4-3-2 16,0-7 2-16,2 0-4 15,-5-2 0-15,0-2 11 16,-2 4-12-16,-1-3-2 15,0 0 0-15,-3 0 7 16,0 1-7-16,0-1 0 16,-6 0 1-16,-6-2-1 15,-3 1 4-15,0-2-4 16,-4 3 0-16,4 4-5 16,0 1-1-16,2 8 5 15,-1 0-18-15,4 0 16 16,-2 0-32-16,3 11 13 0,3-1-7 15,3 1-18-15,3-2-9 16,0 2-45-16,0-5-79 16</inkml:trace>
  <inkml:trace contextRef="#ctx0" brushRef="#br0" timeOffset="304250.6894">25269 6258 413 0,'0'0'134'0,"0"0"-114"16,0 0-6-16,0 0 44 15,0 0-51-15,0 0-7 16,0 5-7-16,0-2-70 15,1-3-56-15,5 0-52 16</inkml:trace>
  <inkml:trace contextRef="#ctx0" brushRef="#br0" timeOffset="304828.3593">25269 6258 328 0,'28'-90'49'0,"-28"84"20"16,0-2-17-16,0 2 1 16,0-4-21-16,12 1-23 15,0 1 10-15,2 0 5 16,0 4-22-16,1-1 11 15,-2 5-10-15,1 0-1 16,-1 0-4-16,-4 0 2 0,-3 0-3 16,-3 6-2-1,-3 2 2-15,0 2 2 0,0 2 2 16,0-1 2-16,-6 0 0 16,-1-2 2-16,-1-1-5 15,4-2 0-15,1-3-2 16,3 0-5-16,-3-1 7 15,3 0-7-15,0-1 5 16,0 1-12-16,0 0 7 16,3 1 7-16,6 1-1 15,0-1 1-15,1 2 0 16,2-2 0-16,-3 1 4 16,-1 1-3-16,-3 0-1 0,0 0 0 15,-2 0 2-15,-2-1-6 16,1 5 8-16,-2-3 1 15,0 4 13-15,0-1-13 16,0 0 10-16,-5-1-12 16,1-1 4-16,-3 0-6 15,1-1-1-15,1 1-10 16,-1-1-8-16,-2 2-73 16,0 0-19-16,-3-4-84 15</inkml:trace>
  <inkml:trace contextRef="#ctx0" brushRef="#br0" timeOffset="305562.465">24916 6488 264 0,'0'0'28'0,"0"0"-20"16,0 0 62-16,0 0-10 16,0 0-31-16,0 0 14 15,-20 7-1-15,20-7-20 16,0 0 6-16,0 0-21 15,0 0 10-15,0 0-4 16,0 1-7-16,0-1 17 16,0 0-16-16,0 0-5 0,0 2-2 15,0 0 2-15,13 1-2 16,3-3 3-16,7 2-2 16,5-2 16-16,5 0-2 15,6 0-7-15,5-7 19 16,3-3-25-16,2 1 7 15,-3 0-9-15,2 0 5 16,-6 1-2-16,-6 2-1 16,-8 1-2-16,-4 3 8 15,-7 1 0-15,-4 1-8 16,-6 0 0-16,0 0 4 16,-2 0-7-16,-1 0 3 15,1 0 0-15,-1 0 4 0,1 0-2 16,2 0-2-16,-1 0 0 15,0 0 0 1,2 0-1-16,-2 0 1 0,-1 0-2 16,-2 0 2-16,-1 0-41 15,-2 0-11-15,0 1-38 16,0-1-108-16,0 0-86 16</inkml:trace>
  <inkml:trace contextRef="#ctx0" brushRef="#br0" timeOffset="305930.7516">25243 6360 410 0,'0'0'92'16,"0"0"-41"-16,0 0-3 15,0 0-26-15,0 0-11 16,0 0-7-16,-18 3-4 16,18 1-3-16,0 1-5 15,0 0-56-15,8-4-33 16,3-1-71-16</inkml:trace>
  <inkml:trace contextRef="#ctx0" brushRef="#br0" timeOffset="307019.6483">24855 6727 239 0,'0'0'42'0,"0"0"-11"16,0 0 19-16,0 0-28 15,0 0 15-15,0 0-16 16,-31-12-18-16,21 12 27 16,-1 0-11-16,2 0 6 15,0 0-3-15,2 8 6 16,1-2-12-16,1 3-16 16,1 2 1-16,1-1 2 15,1 0-3-15,2 1 1 16,0-1 3-16,0 2-1 0,0-1-3 15,3-2 0 1,6 1 0-16,2-3 10 0,2 0-9 16,1-1 2-16,0-2 0 15,0-1-1-15,1-3-2 16,-2 0 7-16,2 0-6 16,-3 0 14-16,0 0-8 15,0-1 4-15,-2-8 16 16,0-1-23-16,-3-1 7 15,-3-2 11-15,-1 1-7 16,-3-3 12-16,0 1-21 16,0-1 0-16,0 1-2 15,-6-2 0-15,-7 2-4 0,1 1 0 16,-4 1 0 0,4 4-2-16,-2 2 2 15,2 3-3-15,2 3 3 0,-2 0-36 16,6 0 15-16,0 4-26 15,3 6-25-15,3-1-5 16,0 0-59-16,0-1-98 16</inkml:trace>
  <inkml:trace contextRef="#ctx0" brushRef="#br0" timeOffset="307322.4726">25110 6821 436 0,'0'0'106'0,"0"0"-58"16,0 0 25-16,0 0-25 16,0 0-47-16,0 0 3 15,0 0-4-15,0 0-23 16,0 0-20-16,0 0-93 0,5 0-133 16</inkml:trace>
  <inkml:trace contextRef="#ctx0" brushRef="#br0" timeOffset="307931.5318">25186 6690 282 0,'0'0'60'16,"0"0"-43"-16,0 0-16 0,0 0 13 16,0 0 3-1,0 0-4-15,53-23 3 0,-40 23-14 16,-5 0 11-16,-1 0 14 16,0 0-23-16,-4 0-3 15,-1 3 1-15,-1 3-1 16,-1 0 29-16,0 3-14 15,0 2-1-15,0-3-2 16,-1 2-10-16,-8-1-3 16,3 2 0-16,-1-2-2 15,0-1-4-15,1 1-2 16,1-4-12-16,3-2 11 16,1 0-14-16,1-3 0 0,0 0-16 15,0 0 22-15,8 0 17 16,5 0 0-16,0 0 2 15,3-6 2-15,1 2 0 16,-4 1 3-16,1 1-2 16,-4 2-1-16,-1 0 2 15,-1 0-5-15,-4 0 0 16,0 0 8-16,-2 1-7 16,-1 5 19-16,1 2-9 15,-2-2-8-15,0 2 30 0,0 1-8 16,0-1 4-1,0 2 2-15,-5 0-23 0,-3 0 1 16,0 1-10-16,0-4 2 16,1 0-7-16,0-2-6 15,1-3-32-15,3-2-41 16,1 0-83-16</inkml:trace>
  <inkml:trace contextRef="#ctx0" brushRef="#br0" timeOffset="308392.7327">25501 6646 452 0,'0'0'27'0,"0"0"-23"15,0 0 14-15,0 0 10 16,0 0-26-16,0 0 21 16,-15 58-10-16,23-49 6 15,5 2-1-15,2 0-12 16,0 3 14-16,3 0-11 16,-2 0-7-16,4 0 7 15,-3 0-9-15,-3-1 1 16,-2-2 7-16,-3-2-4 15,-5-2 0-15,-1-2 3 16,-3 0-7-16,0-4 21 0,0 1-7 16,0 1 10-1,0-1 27-15,-9 4-39 0,-7-2 10 16,-1 1-21-16,-2-1 6 16,1-3-2-16,2-1-3 15,1 0-2-15,5 0 0 16,-1 0-16-16,4-5-10 15,4-5-41-15,3-5-15 16,0-4-67-16,0-3-97 16</inkml:trace>
  <inkml:trace contextRef="#ctx0" brushRef="#br0" timeOffset="308618.6067">25540 6667 423 0,'0'0'77'0,"0"0"-32"0,0 0-4 16,0 0 10-16,0 0-31 15,0 0 16-15,76-35-4 16,-58 32-28-16,3 2 13 16,1 1-17-16,-4 0-4 15,2 0 1-15,-3 0-37 0,-5 6-16 16,-1-2-52-1,-7 1-157-15</inkml:trace>
  <inkml:trace contextRef="#ctx0" brushRef="#br0" timeOffset="321593.8344">25876 7830 124 0,'0'0'61'0,"0"0"-16"16,-70 78-12-16,44-49 34 15,1-2-34-15,4 0-28 16,-2-3-2-16,1 3 7 0,4-2-7 16,-3 3-6-16,5-2-2 15,1-7-70-15</inkml:trace>
  <inkml:trace contextRef="#ctx0" brushRef="#br0" timeOffset="323975.7075">26918 6026 159 0,'0'0'95'0,"0"0"-66"15,0 0 25-15,0 0-21 0,0 0-6 16,0 0-7 0,0 0-5-16,-18 0 25 0,15 0-11 15,2-2 12-15,-1 0 4 16,-1 1-45-16,3 0 3 16,-1-1-3-16,-1 1 3 15,1 0 1-15,-2-1-2 16,3 0 0-16,-2 2 6 15,2 0-4-15,0 0 0 16,0-1-3-16,0 1 3 16,0 0 2-16,0-2-6 15,0 2 0-15,0 0 0 16,0 0-8-16,0 0 5 0,0 5-1 16,0 7 4-1,2 5 11-15,2 5-6 0,2 3 2 16,0 5 7-16,0-1-6 15,2 3 3-15,-2-1-5 16,-2-2-1 0,-1-4 17-16,0-2-20 0,-1-5 6 15,-1-8 4-15,-1-1-9 16,0-4 7-16,0 0-2 16,0-3-7-16,0 1 9 15,2-1-9-15,-2-2-1 16,1 1 12-16,-1-1-9 15,0 0 11-15,0 0 12 16,0 0-3-16,0-6-11 0,-3-8-9 16,-6-6-3-16,2-4 0 15,-2 1 2-15,3-5-6 16,1 3 4-16,2 0 0 16,0 0-5-16,3 0 5 15,0 3 0-15,0 1-6 16,0 0-2-16,12-1 0 15,5 3 8-15,-2 1-3 16,4 2-5-16,0 1 8 16,1 4 0-16,-1 1-5 15,2 2 6-15,-5 3-2 16,2 1 1-16,-4 4 0 16,-1 0-8-16,-2 0 8 0,-2 5 0 15,-3 4-2 1,1 1-4-16,-3 4 5 0,1-3 1 15,-5 0 0-15,0-1 3 16,0 1-2-16,0-1-1 16,0 0 0-16,-5-2 5 15,-1-1-6-15,-4-1 1 16,4 0 0-16,0-4-5 16,2 1-2-16,0-3-28 15,4 0-19-15,0 0-35 16,0 0-91-16</inkml:trace>
  <inkml:trace contextRef="#ctx0" brushRef="#br0" timeOffset="324391.4701">27436 5799 384 0,'0'0'32'0,"0"0"-11"16,0 0 1-16,0 0 21 15,0 0 0-15,0 0-33 16,-33-13 16-16,18 26-14 16,0 4 4-16,-3 5 2 15,0 7-13-15,0 2 19 0,2 5-9 16,4 3-2-1,1-5 11-15,3 2-20 0,6-3 9 16,2-2 0 0,0-3-9-16,2 2 8 0,10-4 2 15,3-1-13-15,1-3 27 16,1-3-27-16,0-4 3 16,-3-4-3-16,-1-3 6 15,-2-3-8-15,-1-2 1 16,-4-2 0-16,0 1-4 15,0-2-44-15,-2 0-43 16,1 0-68-16,-5-2-193 0</inkml:trace>
  <inkml:trace contextRef="#ctx0" brushRef="#br0" timeOffset="325776.4486">28098 5914 176 0,'0'0'154'15,"0"0"-141"-15,0 0 20 0,0 0 21 16,0 0-5 0,0 0-4-16,9 3-29 0,-1 2 21 15,1 1-17-15,2 0 4 16,3 1 5-16,4-1-17 16,2 3 0-16,0 1-2 15,1-1-4-15,1 4 1 16,-4-3-5-16,4 1-1 15,-1 1 11-15,-3-2-8 16,2 0-2-16,-7-3-2 16,0 0 7-16,-2-3-6 15,-3 0-1-15,-3-2 3 16,-3 0-3-16,-2-2 2 16,0 0-2-16,0 0 0 15,0 0 7-15,0 0-6 0,0 0-1 16,0 0-5-1,0 0 4-15,-2 0-60 16,-6 0-26-16,-2-2-57 0,3-4-29 16,-2-3-86-16</inkml:trace>
  <inkml:trace contextRef="#ctx0" brushRef="#br0" timeOffset="326108.1002">28339 5949 231 0,'0'0'64'15,"0"0"-34"-15,0 0 26 0,0 0-13 16,0 0 9-16,0 0-4 16,0-8-5-16,-1 8 1 15,-2 0-11-15,2 0-7 16,-4 0-21-16,-1 0-5 15,-6 5 0-15,-3 8-3 16,0 3 8-16,-4 1-5 16,4 3 0-16,-1-3 2 15,4 0-1-15,3-3 1 16,3-4-2-16,4-1 0 16,2-1-19-16,0-3 1 15,4-1-37-15,12-4-33 16,2 0-26-16,3 0-212 0</inkml:trace>
  <inkml:trace contextRef="#ctx0" brushRef="#br0" timeOffset="326510.8633">28477 6120 282 0,'0'0'121'16,"0"0"-87"-16,0 0-13 16,0 0 40-16,0 0-7 0,0 0-52 15,9-13 10-15,0 2 7 16,-3-3-19-16,3 4 25 16,-3-2-7-16,2 2-11 15,-3 2 22-15,-2 2-21 16,-1 4 7-16,-2 1-15 15,0 1 3-15,0 0-6 16,1 0-4-16,2 0 7 16,2 3 1-16,-1 9 4 15,3 2-5-15,-4 0 1 16,0-1 6-16,2 1-7 16,-2-4 0-16,0 1 0 15,-2-3 0-15,-1 2 0 0,0 0-1 16,0-1-21-1,0 1-57-15,0-3-12 0,-4-3-68 16,-2-4-204-16</inkml:trace>
  <inkml:trace contextRef="#ctx0" brushRef="#br0" timeOffset="327009.579">28684 5745 256 0,'0'0'12'0,"0"0"72"0,0 0-28 16,52 71-8-16,-34-45-2 15,2 1-7-15,0 1-15 16,0 0-8-16,-1 0 23 16,-2 0-14-16,-2 0-22 15,-6 1 16-15,-2 0-9 16,-1-1-2-16,-5-3 1 16,-1-4-3-16,0-5-6 15,0-2 0-15,0 0-1 16,0-1-6-16,-10 1-1 15,-5-2-56-15,-7-1-40 16,-6-2-167-16</inkml:trace>
  <inkml:trace contextRef="#ctx0" brushRef="#br0" timeOffset="327598.8133">27964 5750 288 0,'0'0'25'0,"0"0"-25"16,0 0-5-1,0 0 5-15,0 0 23 0,0 0-5 16,0 34 35-16,1-12 6 16,4 11-8-16,4 3 6 15,0 9-39-15,-3 2-4 16,4 0 0-16,-4-1-13 15,0 0 11-15,-3-6-9 16,-1 0-2-16,-2-9 22 16,0-6-8-16,0-8 2 15,0-7-8-15,0-1-5 16,0-5-3-16,0-1-1 16,0-1-8-16,0-2 7 0,0 0-25 15,0 0-72 1,-5-9-193-16</inkml:trace>
  <inkml:trace contextRef="#ctx0" brushRef="#br0" timeOffset="327992.5918">27615 5975 364 0,'0'0'72'0,"0"0"-67"16,0 0-5-16,0 0-6 15,0 0 6-15,0 0 11 16,10-2 2-16,1 4 14 16,0 9-4-16,3 1-8 15,1 1-4-15,-2 0-11 16,2-1 3-16,-3 0 1 16,0-4-2-16,1 1-2 15,-3-4 0-15,0-3-25 0,-3-1-21 16,1-1-51-1,-4 0-80-15</inkml:trace>
  <inkml:trace contextRef="#ctx0" brushRef="#br0" timeOffset="328415.923">27803 5934 321 0,'0'0'53'0,"0"0"-53"16,0 0 0-16,0 0 9 0,0 0-9 16,0 0 17-1,0 0-8-15,15 58 10 0,-14-43 23 16,2 0-1-16,-3 4-12 16,0 0-1-16,0 3-21 15,0 0-2-15,0-1 1 16,-4 2-3-16,-5-2 14 15,0 1-16-15,-3-1 3 16,0-4 21-16,0-4-19 16,0-1 18-16,3-7-16 15,1-1-3-15,4-1 9 16,-3-3-1-16,2 0 3 16,1 0 7-16,-2 0-20 0,1-5-1 15,2-5-2 1,-1 0 2-16,4 1-10 0,0 1 5 15,0 2-7-15,0 5 1 16,0 1-33-16,0 0-18 16,0 0-81-16,0 0-30 15,0 0 80-15</inkml:trace>
  <inkml:trace contextRef="#ctx0" brushRef="#br0" timeOffset="328978.6016">27859 6295 337 0,'0'0'102'16,"0"0"-35"-16,0 0-32 16,0 0-32-16,0 0 2 15,0 0 1-15,6 0-3 16,-3 0 8-16,0 0-11 16,-1 0 16-16,1 0-16 15,0 1-2-15,-2 7 2 16,2 1 4-16,-3 2-3 15,0-1 6-15,0 2-5 0,0 0-2 16,0 0 0-16,0 3 2 16,-7-1-2-16,-1 0 0 15,1 1 0-15,-1-3 0 16,0-2 1-16,3-1-2 16,1-2 1-16,2-2 0 15,2-1 0-15,0-1 0 16,0 2 0-16,0-2-2 15,3 0 2-15,8-3 0 16,2 0 0-16,-1 0 4 16,3 0-1-16,-2 0-3 0,2 0 0 15,-5 0 4-15,1 0-1 16,-1-1-3-16,-5-1 0 16,-1 0-9-16,-2 2 8 15,-2 0-79-15,0 0-44 16,0 0-130-16</inkml:trace>
  <inkml:trace contextRef="#ctx0" brushRef="#br0" timeOffset="330344.4498">27575 6581 0 0,'0'0'168'15,"0"0"-158"-15,0 0 6 0,0 0 1 16,0 0 21-16,0 0 27 15,1-6-27-15,-1 5-9 16,0 1-12-16,0-3-11 16,0 0 3-16,0 0-9 15,0-1-9-15,0 2 0 16,0 1-12-16,0-3-1 16,-3 3-11-16,0 1-6 15,0 0 8-15,2-2-34 16</inkml:trace>
  <inkml:trace contextRef="#ctx0" brushRef="#br0" timeOffset="333170.4115">26726 5839 11 0,'0'0'28'15,"0"0"19"-15,0 0-10 16,0 0 21-16,0 0-32 16,0 0 14-16,-5 85 31 15,7-68-34-15,5-4 5 16,1 4-20-16,1 0-5 15,0 2 15-15,-1 2-11 16,0 1 3-16,0 5 4 16,-1 2-20-16,0 2 12 15,-2 1-4-15,-2 1-4 16,-3 3 5-16,0 1-3 16,0 2 0-16,0-3-7 15,0 3-5-15,-6-3 6 16,0-2-5-16,0-4-3 15,5-4 0-15,1 0 1 16,0-9-2-16,0-7 1 16,0-3 0-16,1-4 0 0,5 0 1 15,-2-3-1-15,2 0 3 16,-1 0 2-16,2 0-5 16,4 0 0-16,1 0 2 15,5 0 5-15,0-6-6 16,4-1 2-16,1 3-3 15,1 0 1-15,5 0-1 16,2 1 0-16,0 1 0 16,3 0-4-16,-2 0 4 15,2 1 0-15,1 0 0 16,0-2 3-16,3 0-3 0,4-2 0 16,3 2 2-1,1-2-3-15,0-1 3 0,-2 1-2 16,-1-1 3-16,1 2 3 15,-1-1-2-15,1 1-4 16,1 0 6-16,0 0-1 16,1 2-4-16,1-1 1 15,-2 1-1-15,-1 0 3 16,1 1-4-16,0-2 0 16,3 2 0-16,0-1 4 15,3 1-2-15,1 1-2 16,-4 0 1-16,-1 0 3 0,-6 0-7 15,-4 0 3-15,-3 4 0 16,-2 2-1-16,-3-1 4 16,4 1-3-16,1-3 0 15,2-2 3-15,-1-1-3 16,1 0 0-16,-1 0 0 16,-1 0 1-16,-2 0-1 15,-1 0 0-15,-2-4 0 16,-4 0 7-16,-4 0-8 15,-2 1 1-15,-2-2 0 16,-3 3 1-16,-2 0 0 16,1 0-1-16,-3 1 4 15,0-1 0-15,1 1-4 0,-2-1 0 16,-1 2 1-16,1 0-2 16,0-2 1-16,1 2 0 15,-1 0-2-15,1 0 3 16,-3-1-2-16,-2 1 1 15,-1 0 0-15,0 0 2 16,-1 0-2-16,-2 0 0 16,1 0 0-16,-1-2 5 15,2 2-5-15,1-2 0 16,0 1 0-16,1-2 11 16,0-1-3-16,1-3 3 15,0-1 7-15,-1-1-16 16,-1-5 18-16,0-2-7 15,-1-4-12-15,-2-5 11 0,0-4-11 16,0-7 1-16,0-5 2 16,0-4-2-16,-8-3-4 15,0-2 2-15,-1 2 0 16,-1-2 8-16,1 1-8 16,2 7 23-16,-1 5 6 15,1 4-19-15,1 4-10 16,0 4 0-16,0 0 1 15,-1 3 12-15,1 2-8 16,0 3-5-16,1 4 1 16,0-1 3-16,1 5-4 15,-2 1 0-15,3 1 0 0,-1 3-1 16,-2-1 1 0,-2 4 0-16,-5-1-1 15,-1 2-11-15,-8 0 11 0,-3 0 1 16,-8 0-7-16,-8 8 2 15,-6 4 1-15,-7-2 4 16,-6 1-2-16,1-1-7 16,-3 0 9-16,-1 0 0 15,2-1 0-15,-8 0-3 16,-1-1 3-16,-1 0 0 16,-1 0 0-16,1 0-1 15,-3 0-2-15,1 1 3 0,-2 0-4 16,1-1-3-16,3-2 0 15,4 0 7-15,7-3-1 16,4-1 4-16,4-2-3 16,4 0 0-16,3 0 3 15,5 3-8-15,0-3 9 16,6 0-4-16,2 3 0 16,2 0 1-16,5 0-7 15,2 0 6-15,4-3-1 16,3 2-7-16,1 3 8 15,-3-4 0-15,0 5 0 16,-1-3 3-16,2 1-6 16,-1-1 3-16,5-2 0 0,-2-1-1 15,3 1 2-15,3-1-1 16,3 0 0-16,3 0 6 16,2 0-6-16,-1 0 0 15,2 0 1-15,0 0-2 16,0 0 1-16,0 0-3 15,0 0-9-15,0 2-47 16,0-1 26-16,2 3-3 16,10 6-7-16,4-4-31 15,3 0-110-15,2-5-186 16</inkml:trace>
  <inkml:trace contextRef="#ctx0" brushRef="#br0" timeOffset="336808.7644">27507 6649 334 0,'0'0'53'0,"0"0"-45"15,0 0-8-15,0 0 5 16,0 0-2-16,0 0-4 15,-7 16 3-15,7-16-2 16,0 0 23-16,0 0-23 16,0 0 0-16,0 0-7 15,9 0-34-15,1 5-25 0,1-2-34 16,-1 0-24-16</inkml:trace>
  <inkml:trace contextRef="#ctx0" brushRef="#br0" timeOffset="336892.7179">27507 6649 19 0,'49'30'97'0,"-49"-27"-97"0</inkml:trace>
  <inkml:trace contextRef="#ctx0" brushRef="#br0" timeOffset="337290.494">27583 6684 225 0,'0'0'75'0,"0"0"-28"16,0 0-10-16,0 0 19 15,0 0-9-15,0 0-6 0,-11-11 34 16,8 9-43-16,0 2 2 15,3 0-9-15,0 0-25 16,-3 0 0 0,1 2-1-16,1 7 4 0,-1 2 1 15,2 0-2-15,0 0 4 16,0 1 7-16,11-2-10 16,3-2 2-16,4-4-2 15,3 1-1-15,4-5 17 16,1 0-14-16,-5 0 9 15,3-5 9-15,-5-6-21 16,-4-2 12-16,-2 1-3 16,-5-2-8-16,-4 1 27 0,-4 0-13 15,0 2-9 1,0 1 1-16,-12 1-9 0,-8 1 0 16,-6 1-7-16,-2 3 0 15,-2 1 5-15,2 3 2 16,3 0-7-16,3 0-4 15,8 3-43-15,6-1 15 16,5 3-19-16,3-2-40 16,2-1-9-16,15-2 11 15,6 0-112-15</inkml:trace>
  <inkml:trace contextRef="#ctx0" brushRef="#br0" timeOffset="337582.8968">27980 6684 292 0,'0'0'145'16,"0"0"-71"-16,0 0 14 15,0 0-1-15,0 0-18 16,0 0-26-16,0 2 15 16,0-2-30-16,0 0-19 15,0 0-9-15,0 0-46 0,3 1-33 16,3 0-2-16,3-1 21 16,4 0-98-16,1 0-145 15</inkml:trace>
  <inkml:trace contextRef="#ctx0" brushRef="#br0" timeOffset="338302.4869">28212 6579 397 0,'0'0'33'15,"0"0"-22"-15,0 0-9 16,0 0 9-16,0 0 16 16,0 0-14-16,-25 39 8 15,21-26 16-15,4-1-27 16,0 1 16-16,0-1-11 16,4 2-1-16,7-1 3 0,1-1-10 15,3-1-9 1,0-2 2-16,1-4 0 0,1 0 10 15,-3-2-9-15,0-1 2 16,-4-1-1-16,1-1 10 16,-2 0-2-16,1 0 17 15,1-10-24-15,-4 0 14 16,1-5-14-16,-3 1 0 16,-3-1-2-16,-2-1 5 15,0 1-9-15,0-1 3 16,-2 2 0-16,-9 0-1 15,2 7 1-15,-2 0-2 16,-1 5-3-16,2 2-33 16,1 0 9-16,2 0-27 15,5 0-73-15,2 2-22 0,0 0-110 16</inkml:trace>
  <inkml:trace contextRef="#ctx0" brushRef="#br0" timeOffset="338915.6907">28517 6554 366 0,'0'0'125'15,"0"0"-116"-15,0 0-3 0,0 0 39 16,0 0-37-1,0 0-6-15,0 0 14 0,4 0-16 16,2 0 13-16,2 6 8 16,4 4-4-16,1 1 1 15,4 0-11-15,-1 1-1 16,5-2 14-16,-1 0-17 16,-3 1 7-16,2-3-6 15,-5 1 2-15,-2-4 3 16,-2 1-9-16,-4-2 4 15,-4-1-1-15,0-2 5 16,-2-1-8-16,0 0 11 16,0 0-3-16,0 0 22 15,0 0-9-15,0 0 11 16,-11 0-32-16,-4-6-4 0,2-6-23 16,-2-1-23-1,1-3-44-15,1 3 37 0,1-3-34 16,3-1-30-16,2 0-3 15,1 2 34-15,4 1 30 16,2 7 60-16,0-3 18 16,0 7 46-16,0-3 2 15,0 3-5-15,3-2-6 16,7-1-15-16,4 2 26 16,4-1-6-16,0 0-38 15,4 1 3-15,2 0-13 16,1 0 2-16,-1-3-7 0,0 4-5 15,-2-1-2-15,-3 1 0 16,-3 3-21-16,-7 0-49 16,-6 0-27-16,-3 0-51 15,0 7 47-15</inkml:trace>
  <inkml:trace contextRef="#ctx0" brushRef="#br0" timeOffset="339681.8126">27515 6982 113 0,'0'0'66'16,"0"0"-60"-1,0 0 7-15,0 0 11 16,0 0 8-16,0 0 45 0,-18 0-17 16,18 0-1-16,0 0-23 15,0-3-10-15,0-2 7 16,7-2-18-16,6 2 21 16,4-4-12-16,2 3 0 15,4-2 29-15,4 3-42 16,3-1 2-16,1 3 3 15,2 2-14-15,2 1 8 16,3 0-7-16,4 0-2 16,4 0-1-16,3 0 4 15,5 0-5-15,2 0 1 16,7 0 0-16,1 0-2 16,-1-2 2-16,-3-3 0 15,-5-3-2-15,-6 2 5 0,-4-2-3 16,-3 1 0-16,-1-3 0 15,-2 2 7-15,2 1-1 16,-2 0 6-16,-1 0-4 16,-2-1-4-16,-6 2-4 15,-2 0 6-15,-6 1-1 16,-4 1 22-16,-5 1-12 16,-3 1-10-16,-4 2-5 0,-1 0 0 15,0 0-2 1,-1 0 0-16,-1 0 2 0,-1 0 0 15,-2 0 2-15,0 0-2 16,0 0 0 0,0 0-8-16,0 0-38 0,0 0-17 15,-9 0-2-15,-10 2-77 16,-7 2-114-16</inkml:trace>
  <inkml:trace contextRef="#ctx0" brushRef="#br0" timeOffset="341211.5057">27979 7134 180 0,'0'0'44'0,"0"0"0"16,0 0 18-16,0 0-28 15,0 0 17-15,0 0-8 16,-21-41-19-16,18 36 33 16,1-1-8-16,2 3-12 15,-1 1-12-15,1 2-9 16,0 0-4-16,-2 0-12 15,2 0-6-15,-1 0 1 16,-1 0 1-16,-1 1 4 16,-2 7 1-16,3 1 2 15,-1 2-3-15,2-2 0 0,1 2 0 16,0-1-1-16,0-2 2 16,0 1-1-16,0 1 0 15,1-2 5-15,7 2-7 16,2-1 2-16,3 0 0 15,1-1 1-15,2-5 1 16,0-3 2-16,1 0-3 16,-1 0 5-16,-1 0-5 15,0 0-1-15,-4-6 1 16,-1 0 7-16,-3-2-8 16,-2 3 7-16,-4-3 6 0,2-1-13 15,-3 0 7-15,0-4-7 16,0-1 3-16,0-3-3 15,-4 0 0-15,-4-2 0 16,-3 4 0-16,2 1-5 16,0 4 4-16,-5 4-5 15,5 5-16-15,-3 1 14 16,2 0-37-16,4 7-4 16,1 4-15-16,4-1-84 15,1-1-98-15</inkml:trace>
  <inkml:trace contextRef="#ctx0" brushRef="#br0" timeOffset="341476.3546">28420 7210 463 0,'0'0'92'0,"0"0"-61"15,0 0 31-15,0 0-36 16,0 0-18-16,0 0-8 16,0 0-16-16,0 0-2 15,-1 0-13-15,1 0-66 16,0 0-58-16</inkml:trace>
  <inkml:trace contextRef="#ctx0" brushRef="#br0" timeOffset="342145.5646">28620 7054 84 0,'0'0'182'0,"0"0"-120"0,0 0-30 15,0 0-5-15,0 0-16 16,0 0-6-16,-15 24 19 16,11-13-6-16,2 0 4 15,2-1-7-15,0 2-15 16,0-2 6-16,5-2 1 16,8-2-6-16,1 4 11 15,2-3-9-15,-3 1 1 16,2-1 5-16,-3 0-9 15,-1-2 4-15,-3 3 3 16,0-2 3-16,-5 2 13 16,0-2-12-16,-3 0 4 15,0 0 1-15,0-1-10 0,0 0 21 16,0 0 5-16,-1 0-8 16,-7-1 2-16,-1 0-20 15,0 0-1-15,2-4-2 16,-2 0 0-16,-1 0-6 15,-1 0-17-15,0-5-37 16,1-6-36-16,1-6-102 16</inkml:trace>
  <inkml:trace contextRef="#ctx0" brushRef="#br0" timeOffset="342368.4386">28629 7065 358 0,'0'0'97'16,"0"0"-85"-16,0 0 6 0,0 0 18 16,0 0 10-16,0 0-25 15,82-20 5-15,-64 15-15 16,6 0-9-16,-2 3 0 16,2 0-2-16,-6 2-33 15,0 0-35-15,-5 0-6 16,-2 0 15-16,-4 0-27 15,-1 0-22-15</inkml:trace>
  <inkml:trace contextRef="#ctx0" brushRef="#br0" timeOffset="342867.8496">28920 7033 343 0,'0'0'98'0,"0"0"-86"0,0 0-10 16,0 0 1-16,0 0-3 16,0 0 2-16,25 0-4 15,-20 0 2-15,1 2 0 16,-3 8-5-16,0-1 1 16,-2 2 4-16,-1 2 0 15,0-1 6-15,0 1-2 16,0-1 5-16,-6 0-3 15,0-2 18-15,0-1-22 0,0-2 3 16,3-3-5-16,2-2 4 16,1 0-5-16,0 0 1 15,0 0-1-15,0 1-4 16,4 0 5-16,8-1 0 16,0-1-1-16,4 0 9 15,1 2-8-15,2 1 0 16,2 1 0-16,-1-2 2 15,2 2 0-15,-5 0-2 16,-1 2 2-16,-6 1 3 16,-1-2 7-16,-4 2-2 15,-5 1 1-15,0 1 32 0,0-1-23 16,-6 2 6-16,-9 0 17 16,-4-2-25-16,-1-1 9 15,1 1-27-15,1-3 0 16,3-1-9-16,1-3-80 15,4-2-80-15</inkml:trace>
  <inkml:trace contextRef="#ctx0" brushRef="#br0" timeOffset="344460.5066">30416 6174 244 0,'0'0'99'0,"0"0"-55"15,0 0-10-15,0 0-7 16,0 0 18-16,0 0-4 16,0-5-8-16,0 5-10 15,0 0-19-15,-3 0 11 16,-2 0-15-16,-1 5 1 15,2 6 11-15,1 2-9 0,0 1 3 16,2 3-6-16,-1 0 4 16,2-2-2-16,0 4 3 15,0 0-5-15,2-2 15 16,11-3-12-16,0-1-1 16,1-3-2-16,4-2 8 15,-1-3 1-15,2-5-9 16,1 0 3-16,0 0 29 15,-4 0-29-15,-1-9 24 16,-3-1-7-16,-1-1-12 16,-3-1 25-16,0 1-20 15,-5-2 4-15,0-2 17 0,-3-1-33 16,0-1 6 0,0-3-7-16,-3 3 7 0,-6 0-7 15,-4 0 2-15,4 4 8 16,-2 2-10-16,1 5 0 15,2 1-2-15,1 4-2 16,1 1-17-16,-4 0 12 16,0 0-6-16,0 0-2 15,-2 0 7-15,5 0-23 16,-3 6 3-16,2 0-15 16,2 3-34-16,-2 1-17 15,2-3-121-15</inkml:trace>
  <inkml:trace contextRef="#ctx0" brushRef="#br0" timeOffset="344976.8016">30343 6495 132 0,'0'0'264'0,"0"0"-240"16,0 0-10-16,0 0 25 15,0 0-10-15,0 0 8 16,64 0-17-16,-40-3 3 16,4 2-6-16,4 1-8 15,2 0 4-15,0 0-10 16,2 0 4-16,3 0 8 15,1 0-8-15,3 2 14 0,-5 1-16 16,-4-1 1 0,-3-2-3-16,-5 0 4 0,-6 0-7 15,-5 0 2-15,-3 0 1 16,-4-3 9-16,-4-6-12 16,1 1-1-16,-2 1-16 15,-2 0-63-15,-1 2-75 16,0 5-190-16</inkml:trace>
  <inkml:trace contextRef="#ctx0" brushRef="#br0" timeOffset="345704.3951">30297 6749 247 0,'0'0'78'0,"0"0"-44"16,0 0 8-16,0 0-14 0,0 0-3 15,0 0-12-15,-29 17 11 16,25-6 14 0,1 2-9-16,1 0-10 15,2-1-9-15,0 5-8 0,0-5 16 16,8 2-16-16,2-3 2 15,4 0 1-15,1-2-1 16,2-3-4-16,0-1 0 16,2-3 3-16,-1-2 4 15,0 0-3-15,-2 0 6 16,-2-7 10-16,-2-3-19 16,-5-3 10-16,-2-1-1 15,-1-2-9-15,-2-2 24 16,-2-3-10-16,0 2-8 15,0-2 9-15,-9 3-16 0,-6 1 0 16,1 2 0-16,-1 6 0 16,-1 4-8-16,-2 2 8 15,2 3-17-15,1 0 5 16,1 6-50-16,5 3-29 16,2 4-34-16,4-5-67 15</inkml:trace>
  <inkml:trace contextRef="#ctx0" brushRef="#br0" timeOffset="345944.8241">30645 6859 100 0,'0'0'440'0,"0"0"-412"15,0 0-28-15,0 0-33 16,0 0-23-16,0 0-102 16,23-15-75-16</inkml:trace>
  <inkml:trace contextRef="#ctx0" brushRef="#br0" timeOffset="348360.7035">29012 7074 145 0,'0'0'33'0,"0"0"-29"16,0 0-2-16,0 0 17 15,0 0 65-15,0 0 5 16,9-10-77-16,-21 10-8 16,-2 0 38-16,1 0-23 15,-3 0-4-15,0 0 10 16,-5 0-15-16,-1 0 18 15,0 0 16-15,-1 0-27 16,0 0 20-16,3 0-16 16,3 0-1-16,1 0 16 0,2 0-35 15,5 0 2 1,-1 4-3-16,4 0 1 0,3 2-2 16,1 2 1-1,2 2 0-15,0 1-2 0,0 2 6 16,3-1-4-16,11-3 0 15,5 2 6-15,5-3-2 16,6-5-4-16,1 2 5 16,4-5 2-16,-4 0-5 15,-3 0-2-15,-4-2 0 16,-6-5 2-16,-3 0 15 16,-8-2-7-16,-4 3 2 15,-3-2 30-15,0 1-17 16,-3 0-16-16,-12-2-6 15,-6 1 5-15,-7 3-9 0,-3 2 3 16,-5 3-2-16,-2 0 0 16,0 2 0-16,1 10-2 15,4 1 2-15,6 2 0 16,8-7 0-16,8 1 0 16,8 1 1-16,3-4-5 15,2 4-6-15,17 0 10 16,9-2-4-16,8-2 4 15,6-1 0-15,6-2 1 16,-3-3-1-16,-2 0 0 16,-6 0 3-16,-4 0-3 15,-9-4 0-15,-8 0 0 16,-10 1 4-16,-4 0-4 0,-2 0 17 16,0 0 11-16,-9-3-26 15,-14 2-4-15,-1 0 2 16,-9 2 0-16,-5 2 0 15,-2 0 0-15,1 0 0 16,4 0 0-16,8 2 1 16,7 3-2-16,8 2 1 15,3-2-9-15,7 5 0 16,2 2 9-16,0 0 0 16,17 2-4-16,4-2-1 15,7 1 5-15,4-4 0 16,-3-2 1-16,1-4 1 15,-2-3-2-15,-4 0 0 16,-3 0 2-16,-6-4 9 0,-3-6-11 16,-6-1 5-16,-2-1-5 15,-4-1 22-15,0-1-17 16,0 0-3-16,-10 3-2 16,-6 0-19-16,0 3-11 15,-1 2-8-15,0 4-80 16,1 1 7-16,0-1-113 15</inkml:trace>
  <inkml:trace contextRef="#ctx0" brushRef="#br0" timeOffset="349385.739">28703 6925 31 0,'0'0'244'0,"0"0"-143"15,0 0-47-15,0 0 37 16,0 0-42-16,0 0-8 15,-5-40-11-15,5 35-2 16,0 0 30-16,14 2-32 16,5 0-7-16,7 2 3 15,4-1-22-15,3 1 9 16,7-1-9-16,2 0 0 0,6-1 8 16,0-3-7-16,1 0 3 15,-3-1 6-15,-3 0-10 16,-6-4 18-16,-4 0-11 15,-3 1-5-15,-5 0 24 16,-2 2-11-16,-7 3-3 16,-1-2-3-16,-3 4-6 15,-4 0-5-15,5 3 2 16,-3-1 0-16,2 1-5 16,0 0 5-16,-3 0 0 15,-3 0 0-15,3 0-10 16,-6 0-5-16,3 0-14 15,0 0-34-15,-3 0-12 0,-3 0-50 16,0 4-78 0</inkml:trace>
  <inkml:trace contextRef="#ctx0" brushRef="#br0" timeOffset="350070.3476">29177 7009 389 0,'0'0'63'0,"0"0"-8"15,0 0-23-15,0 0-8 16,0 0-1-16,0 0-12 16,17-50 26-16,0 40-16 15,2 3-14-15,3 1 10 16,-3 1-16-16,0 1 3 16,-6 2-2-16,-2 2 0 15,-5 0-4-15,-2 0 0 16,-2 0-7-16,-2 6 8 15,0 4 2-15,0-1 2 16,-6 5 4-16,-8 0-4 0,2-3-3 16,0 2 0-16,1-1 0 15,0-2 0-15,5 0 0 16,-3-2 0-16,8-2 0 16,-1-3-16-16,2 0 10 15,0 0-15-15,0-3 1 16,0 2 17-16,5 0-2 15,6-1 5-15,0 1 0 16,2-1 3-16,-2-1-2 16,-2 0-1-16,-1 0 0 15,-1 0 1-15,0 0 0 16,-2 3-1-16,-1-1 0 0,1 2 1 16,-1 0-2-1,-1 0 1-15,-2 3 0 0,-1-3 1 16,0 6 0-16,0-3 10 15,0 0 12-15,0 3-22 16,-6-1 11-16,-4-1-12 16,4 0 3-16,-1-3-7 15,0 1-1-15,2-4-24 16,0-1-32-16,4-1-79 16,1 0-95-16</inkml:trace>
  <inkml:trace contextRef="#ctx0" brushRef="#br0" timeOffset="350495.888">29558 6934 43 0,'0'0'435'16,"0"0"-361"-16,0 0-58 15,0 0-2-15,0 0-7 16,0 0-7-16,0-1 0 16,0 4 22-16,3 5-16 15,2 1 12-15,2 3-8 0,3 1-5 16,4 1 9-16,-2 0-8 16,1 0-5-16,-1 1 21 15,2 1-19-15,-2 0 13 16,-3 1 2-16,-1-5-11 15,-3-2 1-15,-3-3-4 16,-2 0 3-16,0-3 28 16,0 1-30-16,0 2 23 15,-12-2 8-15,-3 0-32 16,-1-2 15-16,-3 0-19 16,0-3-2-16,-3 0-1 15,4 0-23-15,-1-8-33 16,3-9-28-16,5-4-4 15,5-3-115-15,4-4-129 16</inkml:trace>
  <inkml:trace contextRef="#ctx0" brushRef="#br0" timeOffset="350597.8295">29558 6934 422 0</inkml:trace>
  <inkml:trace contextRef="#ctx0" brushRef="#br0" timeOffset="350684.781">29558 6934 422 0,'94'-30'96'0,"-72"25"-53"0,3-2 12 15,5 1-34-15,1 0-20 16,2-1 7-16,-2 3-8 16,3 4-1-16,-1-1-31 15,-3-1-160-15</inkml:trace>
  <inkml:trace contextRef="#ctx0" brushRef="#br0" timeOffset="351960.6418">30833 6652 276 0,'0'0'116'16,"0"0"-113"-16,0 0-3 0,0 0 7 16,0 0-7-16,0 0 26 15,-17 0-6-15,14 0 21 16,0 1-19-16,0 0-9 15,3 1-13-15,0-1 7 16,0-1-7-16,0 0 1 16,0 0 1-16,0 0 12 15,6 0-9-15,3 0 14 16,2 0-10-16,2 0-2 16,-4 0-2-16,2 1-5 15,-2 4 1-15,-1-1-2 16,-1 3 2-16,-2 1-1 15,-2-2 0-15,-2 1-6 0,-1 2 6 16,0 0 0-16,0 1 9 16,-3 0 7-16,-7-1-13 15,1-1 5-15,1-1-8 16,2-2 7-16,2-4-8 16,1 2 1-16,2-3 0 15,1 0-6-15,0 0-12 16,0 0-16-16,0 0 1 15,5 0 13-15,6 0 20 16,-1 0 0-16,4 0 0 16,-4 0-1-16,3 0 3 15,0 0-2-15,-3 0 0 16,0 1 4-16,-2 6-4 0,-2-2 8 16,-2 2 0-16,-1-2 24 15,-1 1-17-15,-2 0 0 16,0 3 12-16,0-4-8 15,-2 0 35-15,-7 1-18 16,-1-2-22-16,-2-1-2 16,0-2-8-16,1 1-4 15,1-2 0-15,3 0-26 16,2 0 5-16,2 0-57 16,3-6-47-16,0-6-15 15,0-3-159-15</inkml:trace>
  <inkml:trace contextRef="#ctx0" brushRef="#br0" timeOffset="352377.1239">31141 6652 389 0,'0'0'104'15,"0"0"-77"-15,0 0 25 16,0 0-6-16,0 0-42 16,0 0-2-16,0-4-2 0,0 4 5 15,3 0-5-15,4 10 6 16,4 6-2-16,-1 1 16 16,4 3-20-16,2-2 19 15,-2 2 2-15,0 0-18 16,-2-3 19-16,0 0-17 15,-3-3 4-15,-3-3 9 16,-1-3-12-16,-2-2-4 16,-3-2-2-16,0-1 9 15,0-2-2-15,0 1 0 16,0-2 9-16,0 1 20 16,-9-1-25-16,-5 0-5 15,-2 0-6-15,1-9-40 16,-3-1-16-16,0-4-24 15,3-1-31-15,0-2-67 0</inkml:trace>
  <inkml:trace contextRef="#ctx0" brushRef="#br0" timeOffset="352480.0611">31141 6652 374 0</inkml:trace>
  <inkml:trace contextRef="#ctx0" brushRef="#br0" timeOffset="352598.9926">31141 6652 374 0,'31'0'181'0,"-25"-3"-143"0,5-1-21 16,2-1 22-16,4-1-29 16,5 0-6-16,0-1 23 15,2 4-8-15,-4-1-5 0,0 1-6 16,0-1-8-16,-5 4-1 16,-1 0-19-16,-2-3-37 15,2 1 17-15,-1-3-120 16</inkml:trace>
  <inkml:trace contextRef="#ctx0" brushRef="#br0" timeOffset="354041.9193">31590 6208 415 0,'0'0'73'0,"0"0"-54"15,0 0 44-15,0 0-48 16,0 0-3-16,0 0 18 16,-6-4-18-16,9 4-1 0,10 0 12 15,6 0 14 1,3 0-11-16,6 0-22 0,2 0-4 15,4 0 0-15,6 0 4 16,-4 1 1-16,3 4-5 16,0 0 0-16,-1-3 11 15,-2 2-4-15,-6 0-7 16,-8 3 12-16,-7-1-10 16,-1 5 1-16,-5 1-3 15,-2 5 0-15,-2 2-3 16,-2 8 7-16,0-1-4 15,-3 8 15-15,0 1-14 0,0 0 15 16,0-1-14-16,0 0-1 16,1-2 12-16,6-1-9 15,0-1 2-15,0 0-6 16,-1 1 9 0,1 1-1-16,1 0 1 0,-1-1-8 15,-1 1 2-15,3-1-1 16,-4 3-2-16,-1 2 0 15,1 4 4-15,-2 0-6 16,-2-3 2-16,-1-1 0 16,0-1 2-16,0-4-2 15,0 5 0-15,0-2 17 16,0 3 5-16,5 0 80 16,5-5-102-16,-1-3 52 15,0 0-33-15,3 0-15 0,-2 2 6 16,4 2-10-16,-2 1 4 15,1 1 4-15,-1-1-6 16,-3-1-1-16,2-3 6 16,-1 3-3-16,-3 0-4 15,1 3 0-15,-1 0 2 16,-1 3-2-16,-1 1 0 16,-2-3 0-16,0 4 3 15,1 1-2-15,-1-1-1 16,0-4 0-16,0-4-2 15,-1 0 2-15,-1 2 0 16,2 3 1-16,-2-2-2 0,1 1 4 16,-1-6-4-16,2-5 1 15,-1 2-5-15,3 2 4 16,-1 1 1-16,1 2 0 16,2-2-3-16,-3-2-10 15,1-3 2-15,-1-3 9 16,-2 0 1-16,1-1-3 15,0 3 4-15,-2-2 0 16,1 0 0-16,-2 1-16 16,0-2 9-16,0-3-3 15,0-1 4-15,0-5 2 16,0 0 5-16,0 1-1 0,-6 1 1 16,-2-1 2-1,-1 3-3-15,-1-2 0 0,1 0 0 16,-2 2-3-16,1-2 3 15,-2 1 0 1,3 0-1-16,-3-4-2 0,2 1 1 16,1-1-3-16,-1-3-3 15,0-1 3-15,4-2 5 16,-1 2 0-16,1-3-1 16,3 1-23-16,-1-2 22 15,-2 0-5-15,3 1-16 16,-3-3 22-16,0 2-9 15,0-2 10-15,0-1 2 0,-3 0 4 16,-3 1-6-16,3-1 0 16,-3-1 5-16,0 0 2 15,2 0-2-15,-7 0 4 16,4 0 27-16,-3-1-36 16,-4-6 19-16,-1 3-15 15,-3-1 5-15,1 2-8 16,-2 2-1-16,-1 1 0 15,-3 0-1-15,3 0-32 16,3 3 15-16,10 7-38 16,0 2-56-16,-1-2-32 15,1-3-119-15</inkml:trace>
  <inkml:trace contextRef="#ctx0" brushRef="#br0" timeOffset="354892.4285">32717 7531 747 0,'0'0'147'16,"0"0"-147"-16,0 0 0 0,0 0-6 15,0 0-10-15,0 0-59 16,0 0 15-16,3 0 4 15,7 1 37-15,6 6-78 16,-1-6-51-16,1 2-119 16</inkml:trace>
  <inkml:trace contextRef="#ctx0" brushRef="#br0" timeOffset="355060.3334">32970 7543 462 0,'0'0'191'0,"0"0"-181"16,0 0-3-16,0 0-7 0,0 0-22 16,0 0-25-16,6 7 7 15,-5 2-16-15,2-1-25 16,0 1-177-16</inkml:trace>
  <inkml:trace contextRef="#ctx0" brushRef="#br0" timeOffset="355230.8061">33201 7596 681 0,'0'0'227'16,"0"0"-213"-16,0 0 24 16,0 0-38-16,0 0-1 15,0 0-46-15,22 28-65 0,-34-16 18 16,-10-3-124-16</inkml:trace>
  <inkml:trace contextRef="#ctx0" brushRef="#br0" timeOffset="356130.8749">21517 10519 7 0,'0'0'0'16</inkml:trace>
  <inkml:trace contextRef="#ctx0" brushRef="#br0" timeOffset="356834.4731">20886 10243 455 0,'0'0'96'0,"0"0"-13"16,0 0-7-16,0 0 22 15,0 0-42-15,0 0-23 16,-7-14-27-16,32 6-1 16,15-3 45-16,9-4-35 15,7 3 18-15,1 5-31 16,-5 2 0-16,-5 3 4 0,-8 2-6 15,-9 0 0-15,-6 0 0 16,-9 0-1-16,-6 0 1 16,-2 0-2-16,-2 0-17 15,-2 0 5-15,0 4-41 16,-2-1-19-16,-1-1-22 16,0 5-9-16,-4 1 1 15,-17-2-90-15</inkml:trace>
  <inkml:trace contextRef="#ctx0" brushRef="#br0" timeOffset="357742.5116">20885 10256 469 0,'0'0'107'16,"0"0"-67"-16,0 0-29 15,0 0-11-15,0 0-5 16,0 0 5-16,0 0 16 16,-6 58 9-16,7-29 30 15,5 8-11-15,3 10 4 16,0 9-11-16,0 3-28 0,-1 0 18 16,2 0-11-1,2 2-15-15,-3 4 18 0,4 0-17 16,-4 3 6-16,-1-3 10 15,-2-2-17-15,-1 0 18 16,-2-5-11-16,0 4 0 16,-1 1 15-16,-2 2-20 15,0 2 0-15,0 8 4 16,0 4-2-16,0 2-7 16,0-5 2-16,0-5 0 15,0-6 2-15,6-2-1 16,2-4-1-16,-1-2 1 15,-4-3 1-15,-2-2-2 16,2-3 0-16,-1 2 1 0,-1 0-1 16,-1 2 0-16,0 2 0 15,0-3-1-15,0 1 3 16,0-6-2-16,0 2 0 16,0-2 0-16,0 3 0 15,0 1 0-15,0-3 0 16,0-3 0-16,-3-3 1 15,-1-3-1-15,1-5 0 16,0 0 0-16,0-4-2 16,2-2 2-16,-2-4 0 15,0-5-1-15,3-2 0 0,-2-2 0 16,1-3 1 0,1-2 0-16,-2-3-6 0,0 0 6 15,2-2 0-15,-1-1-4 16,1 0 1-16,0-2 3 15,0 0 0-15,0-2 0 16,0 0-8-16,0 0 8 16,0 0-14-16,1 0 7 15,12 0 6-15,4 0 1 16,6-5 0-16,1-4 1 16,1 4 6-16,0-1-7 15,2 2 0-15,0-1-1 16,0 0 4-16,-2 2-3 15,-4-2 0-15,-2 2 0 0,-2-2-2 16,-5 4 4-16,-3-2 12 16,-5 3 12-16,-1 0-20 15,-3 0 16 1,2 0-13-16,-2 0-5 0,4 0-2 16,-1 0-2-16,2 0 0 15,1 0-4-15,1 0-34 16,2 1-27-16,0-1-71 15,-2 0-115-15</inkml:trace>
  <inkml:trace contextRef="#ctx0" brushRef="#br0" timeOffset="360280.4261">21249 10330 113 0,'0'0'88'0,"0"0"-40"16,0 0 1-16,0 0-9 16,0 0 6-16,0 0 3 15,-24-14-29-15,19 12 5 16,2-1 31-16,0 0-31 16,-1-1 13-16,-1 2-1 15,0-1 7-15,0 1 15 16,1 2-35-16,-1 0 10 15,0 0 9-15,1 0-33 16,-2 0 5-16,2 11-15 16,1 7 0-16,3 6-2 15,0 4 4-15,0 2-2 16,0 1 0-16,11-3 8 0,3-3-9 16,4-6 1-1,0-5 0-15,3-7 2 0,-1-3 0 16,2-4-2-16,3 0 0 15,-1-5 9-15,-4-12-3 16,-1-4-6-16,-5-2 2 16,-2-3 4-16,-4 1-5 15,-4 2-2-15,-4 1 0 16,0 1-22-16,0 4 22 16,-13 5-17-16,-5-1 7 15,-2 7 3-15,-2 2-2 16,-2 4 4-16,-1 0-8 15,1 3-11-15,2 9 14 16,2 3-27-16,7 1-20 0,5-2-15 16,4-3-119-16</inkml:trace>
  <inkml:trace contextRef="#ctx0" brushRef="#br0" timeOffset="361156.4024">21551 10227 427 0,'0'0'104'0,"0"0"-56"16,0 0-35-16,0 0 2 15,0 0-15-15,0 0 0 0,0 0-4 16,0 0 8-16,0 0-4 16,0 4 6-16,0-2-6 15,0 2 18-15,-3 2-14 16,0 0-2-16,0-2 5 16,2-1-3-16,-1-3-4 15,2 1 0-15,-1-1 3 16,1 0 4-16,0 0-1 15,0 0 4-15,0 0 22 16,0 0-19-16,0 0 5 16,0 0-18-16,-4 0 7 15,4 0-9-15,-2 0 2 16,1 0 0-16,1-1 2 0,0 1-1 16,-2 0-1-16,2 0 0 15,0-2 1-15,0 2-1 16,0 0 0-16,0 0 0 15,0 0-1-15,0 0 1 16,0 0 0-16,0 0 0 16,0 0-8-16,0 0 3 15,0 0 5-15,0 0 0 16,-1 7 7-16,1 2-4 16,0-1-3-16,0-1 0 15,0-1 3-15,0 0-6 16,0-4 3-16,0 0 0 15,0-1 2-15,0-1 4 16,0 0-6-16,0 0 15 0,0 0 6 16,0 0 35-16,0-3-37 15,0-4-19-15,0 2 28 16,-2-1-24-16,2 2 4 16,-1 2-8-16,-1 1 6 15,2 1 12-15,-1 0-17 16,1 0 0-16,0 0-2 15,0 0-1-15,0 0-22 16,0 0-36-16,0 0-57 16,0 0-23-16,0 0-13 15</inkml:trace>
  <inkml:trace contextRef="#ctx0" brushRef="#br0" timeOffset="361784.8909">21551 10585 404 0,'0'0'112'16,"0"0"4"-16,0 0-39 0,0 0-3 16,0 0-30-16,0 0-36 15,-13-12-8-15,13 12-1 16,0 0-2-16,0 0-2 15,0 0 0-15,0 0 0 16,0 0 8-16,0 0-3 16,1-5 10-16,5 2-4 15,0-4-6-15,1-5 0 16,-1 0 3-16,-3-3-7 16,-1 1 4-16,0 4 0 15,-2 4 0-15,0 1 2 16,0 5-3-16,0 0 1 15,0 0-22-15,0 0-2 16,0 2-11-16,0 5-7 0,0 2-14 16,0-6-74-16,0-3-101 15</inkml:trace>
  <inkml:trace contextRef="#ctx0" brushRef="#br0" timeOffset="362533.4628">21516 10271 144 0,'0'0'228'0,"0"0"-167"15,0 0-42-15,0 0 15 16,0 0-17-16,0 0-6 16,12-22 23-16,1 17-15 15,2 0 14-15,1 1-10 16,-1 1-18-16,1 2 15 15,-2 1-9-15,1 0-5 0,-2 0-1 16,0 0-3-16,-3 0-2 16,-3 0 0-16,-2 0-2 15,1 5-4-15,-2 5 6 16,-3 0 0-16,2 4 9 16,-3 1-7-16,0-1-2 15,0 1 0-15,0-1 0 16,-1 0 0-16,-2-3 0 15,0-1-9-15,3-4 5 16,0-3-28-16,0-3 10 16,0 0 2-16,0 0-2 15,0 0 22-15,11 0 4 16,1-8-1-16,1-1 0 0,-1 2 4 16,0-1-5-16,3 3 1 15,-2 0 1-15,4 3 8 16,-1 2-12-16,2 0 2 15,-2 0-4-15,-4 0 2 16,-3 7-1-16,0 4 0 16,-5 3 2-16,-1 0 21 15,-3 5-6-15,0 2-11 16,0-3 16-16,-1 2-18 16,-9-2 9-16,1-4-1 15,-5-3-9-15,2 1 13 16,2-7-13-16,1 0 3 15,3 0 0-15,0-5 3 16,3 0-16-16,0 0 8 0,3 0-65 16,0-5-25-16,0-5-105 15</inkml:trace>
  <inkml:trace contextRef="#ctx0" brushRef="#br0" timeOffset="362863.8026">22090 10161 225 0,'0'0'251'0,"0"0"-150"15,0 0-82 1,0 0-7-16,0 0 8 0,0 0-14 15,-21 83 11-15,13-53 13 16,2 3 15-16,-4 7 13 16,-2 7-14-16,-1 6 7 15,-1 3 0-15,0-4-43 16,2-3 5-16,-1-10-13 16,5-8-12-16,2-11 8 15,6-4-34-15,0-5-39 16,0-8-56-16,0-3-68 15,3-1-265-15</inkml:trace>
  <inkml:trace contextRef="#ctx0" brushRef="#br0" timeOffset="363608.9698">22232 10400 467 0,'0'0'84'15,"0"0"-58"-15,0 0-14 16,0 0-12-16,0 0 4 15,0 0 11-15,-20 87 13 16,20-66 10-16,0 0 7 16,0-1-25-16,8-1-1 15,11 0-9-15,-1-5-7 16,4-4 4-16,-1-6-5 16,-4-4 4-16,0 0 9 15,-3-6-10-15,-1-11 19 16,-4-3-17-16,-3-3-5 0,-3-1 7 15,-3 2-9-15,0-3 0 16,-4 4 0-16,-13 1-2 16,-4 5 2-16,-4 4 0 15,0 6 1-15,-2 4-8 16,2 1 6-16,4 0-8 16,1 9 0-16,7 5-33 15,6 2-28-15,5 1-21 16,2-4-88-16,0-1-203 15</inkml:trace>
  <inkml:trace contextRef="#ctx0" brushRef="#br0" timeOffset="363802.8586">22546 10553 424 0,'0'0'182'16,"0"0"-140"-16,0 0-9 16,0 0-33-16,0 0-49 15,0 0-34-15,9 9-58 16,-3-9-99-16</inkml:trace>
  <inkml:trace contextRef="#ctx0" brushRef="#br0" timeOffset="364539.4459">22664 10358 476 0,'0'0'62'0,"0"0"-47"15,0 0-12-15,0 0 4 16,0 0-7-16,0 0 0 16,63-18-2-16,-54 18 2 15,0 2 0-15,-3 8 0 0,1 2-2 16,-5 2 1 0,-2 2 1-16,0 0 0 0,0-1 1 15,-4 4 0-15,-4-4-1 16,0 0 0-16,2-2-1 15,2-3 0-15,1 0-9 16,0-5-11-16,1 0 12 16,0-3-1-16,2 1 10 15,0-3-2-15,0 0 7 16,0 0-5-16,0 0 0 16,0 0 1-16,0 0-6 15,0 0 11-15,0 0-4 0,0 0 14 16,7 0-15-1,0 0 7-15,1 0 4 0,3 3-10 16,2 3 7-16,0-2-9 16,0 0 3-16,-4 0 13 15,1 1-15-15,-3-2 12 16,-3 4-3-16,-1-3 1 16,-1 2 14-16,1-2-16 15,-3-1-2-15,1 1-6 16,-1-4 3-16,0 1-5 15,0 1 1-15,0 1 0 16,0 1 2-16,-3 0-2 16,-4 0-23-16,-3-2-52 15,2-2-99-15</inkml:trace>
  <inkml:trace contextRef="#ctx0" brushRef="#br0" timeOffset="365198.5749">22857 10623 308 0,'0'0'111'0,"0"0"-75"15,0 0-11-15,0 0 14 16,0 0-14-16,0 0-4 16,-21 26 9-16,13-20-5 15,1-4 15-15,-3 3-8 16,-1-3-9-16,0-2 4 15,-2 1-23-15,1-1 0 0,1 0 1 16,-2 0 1-16,4 0-7 16,0-1 1-16,1-6-21 15,4 2 3-15,3 1-32 16,1-1-24-16,0-1-76 16,1-3-112-16</inkml:trace>
  <inkml:trace contextRef="#ctx0" brushRef="#br0" timeOffset="365644.3294">22970 10360 366 0,'0'0'106'0,"0"0"-106"16,0 0 2-16,0 0-2 15,0 0 0-15,0 0 4 16,28 41 9-16,-17-29 2 16,2-2 30-16,4 0-16 15,0 4-19-15,1-4 18 16,3 2-19-16,-3-3-1 15,3 2 5-15,-3-3-10 16,-3 0 9-16,-3-1-10 16,-3 0-1-16,-5 2 20 0,-2-2-16 15,-1 0 17-15,-1 0-5 16,0-1-14-16,0 0 20 16,-3-2-8-16,-7-1-9 15,-2 2 2-15,-3-3-8 16,-4-1-9-16,0-1-8 15,-3 0-50-15,1 0 8 16,5-11-57-16,-2-6-102 16</inkml:trace>
  <inkml:trace contextRef="#ctx0" brushRef="#br0" timeOffset="365830.7772">23032 10292 84 0,'0'0'440'0,"0"0"-341"16,0 0-35-16,0 0 26 16,98-76-54-16,-66 62-6 15,3 5-30-15,-2 6-6 16,-2 1-4-16,2 2-53 16,-5 0-34-16,-3 0-70 15</inkml:trace>
  <inkml:trace contextRef="#ctx0" brushRef="#br0" timeOffset="369081.4252">25054 10193 427 0,'0'0'8'16,"0"0"22"-16,0 0 10 16,0 0 14-16,-39 85-18 15,39-69-21-15,0-2 9 16,9 0-2-16,4-1-15 15,1 2 31-15,4-4-28 16,-3-3 1-16,1 0 17 0,-1-7-24 16,-3 1 7-1,-3-2 1-15,-2 0-6 0,-2 0 35 16,0-11-11-16,0-1-7 16,-2-5-1-16,0-1-20 15,-1-2-2-15,-2 3 0 16,0-3-1-16,0 1-2 15,-5 2 3-15,-11 1 0 16,-2 4-6-16,-5 4 4 16,0 3-3-16,-1 5 4 15,0 0-5-15,0 2 0 16,2 7-13-16,2 5-48 0,5-1 4 16,3 0-67-1,1-3-120-15</inkml:trace>
  <inkml:trace contextRef="#ctx0" brushRef="#br0" timeOffset="369818.8666">25400 10338 53 0,'0'0'704'0,"0"0"-542"16,0 0-114-16,0 0-48 15,0 0-9-15,0 0-112 16,-33-2-6-16,34 8-11 0,8-6-128 16</inkml:trace>
  <inkml:trace contextRef="#ctx0" brushRef="#br0" timeOffset="370297.5938">25592 10103 388 0,'0'0'28'16,"0"0"-18"-16,0 0 33 0,-34 76-11 15,31-52-1-15,3-1 7 16,0 0-23-16,6-4 14 16,13 0-8-16,8-1 4 15,3-4-3-15,3-2-18 16,-1-4 2-16,-3-5-6 15,-7-3 1-15,-1 0 10 16,-6 0-4-16,-3 0 4 16,-3-3 21-16,-3-6-21 15,-2 1 13-15,-2-3-15 16,-2-1-6-16,0-2 7 16,-2 0-10-16,-12-1 0 0,-2-4 2 15,-4 3 5 1,-3 0-8-16,-2 4 1 0,-3 4-6 15,1 4 2-15,-6 4 4 16,3 0-11-16,5 5-12 16,2 10-51-16,9 0-16 15,6-2-93-15,5-5-141 16</inkml:trace>
  <inkml:trace contextRef="#ctx0" brushRef="#br0" timeOffset="370787.0762">25977 10130 345 0,'0'0'108'15,"0"0"-25"-15,0 0-13 16,0 0-18-16,0 0-36 16,0 0 3-16,0-4-9 15,-3 4-3-15,-4 4 21 16,2 6-10-16,1 1-3 0,4 2-7 16,0-1-8-1,0 0 0-15,14-1 0 0,3 0 2 16,5 1 5-16,2-2-6 15,-3-1 6-15,3 1 0 16,-2-1 1 0,-4-1-8-16,-1 1 0 0,-5 2 1 15,-4-2 3-15,-2 2-4 16,-6 0 2-16,0-2 19 16,0 3-12-16,-6-2 18 15,-10 1-9-15,-1 0-14 16,-2-5 6-16,2 0-10 15,-2-4-4-15,2-2-3 16,0 0-47-16,1-6-34 16,4-11 8-16,0-6-66 0,3-6-137 15</inkml:trace>
  <inkml:trace contextRef="#ctx0" brushRef="#br0" timeOffset="370981.9661">25986 10135 394 0,'0'0'98'16,"0"0"-61"-16,0 0 34 15,0 0-40-15,94-46-24 16,-67 43-2-16,3 1-5 16,-1 2 0-16,0 0-21 15,-2 0-29-15,-4 2-16 16,-3 5-63-16,-1 1-143 0</inkml:trace>
  <inkml:trace contextRef="#ctx0" brushRef="#br0" timeOffset="371311.777">26436 10157 472 0,'0'0'80'0,"0"0"-74"16,0 0 10-16,0 0 30 0,0 0 6 16,0 0-18-16,2 82-3 15,-10-56 11 1,-5 3-16-16,-2 5 9 16,-4 10 3-16,-3 1-23 0,-1 2 13 15,-2-1-19-15,-1-7-2 16,4-6-1-16,4-5-3 15,5-7-3-15,4-7 0 16,1-5-14-16,5-3 8 16,0-2-38-16,2 0-18 15,1 0-18-15,0 1-35 16,0 0-34-16,0-3-149 16</inkml:trace>
  <inkml:trace contextRef="#ctx0" brushRef="#br0" timeOffset="372269.7741">26536 10396 328 0,'0'0'102'0,"0"0"-21"16,0 0-5-16,0 0-29 15,0 0-8-15,0 0 4 16,-15-7-17-16,14 7 3 15,-1 0-21-15,-2 0-8 16,3 14 12-16,-1 2-12 16,2 4 10-16,0 2-6 15,0 0-3-15,12-1 14 16,4-1-15-16,7-5 0 0,2-3 4 16,-1-4 7-1,0-4-11-15,-2-4 0 0,-3 0 2 16,-2-1 7-16,-2-10-5 15,-5-4 1-15,-4 1 11 16,-1-5-16-16,-5-3 11 16,0-2-11-16,-3 0 1 15,-11 2 9-15,-5 0-4 16,-2 2 2-16,-3 6-8 16,0 2 0-16,5 5 0 15,1 6-5-15,2 1-10 16,2 0 13-16,1 8-40 15,4 6-13-15,4 5-19 16,2 2-40-16,2-1-54 16,1-4-190-16</inkml:trace>
  <inkml:trace contextRef="#ctx0" brushRef="#br0" timeOffset="372466.6634">26915 10524 577 0,'0'0'101'0,"0"0"-92"16,0 0-9 0,0 0-12-16,0 0-42 15,0 0-60-15,30 15-136 16</inkml:trace>
  <inkml:trace contextRef="#ctx0" brushRef="#br0" timeOffset="373158.8216">27073 10322 362 0,'0'0'99'16,"0"0"-32"-16,0 0 7 16,0 0-35-16,0 0-16 15,0 0 12-15,32-59-25 16,-22 53 7-16,3 3-5 16,-4 2-11-16,4 1 4 15,-2 0-5-15,0 0 0 0,-4 10-4 16,-1 1-3-16,-5 2 3 15,-1-1 4-15,0 3 0 16,0 1 1-16,-10 1 0 16,0-1 0-16,-2-1 0 15,0 1 0-15,1-5-2 16,7-1-8-16,1-5-14 16,3-2-11-16,0-1-2 15,0-2 12-15,0 0 4 16,4 0 18-16,10 0 2 15,1 0 0-15,0 0 4 16,1 0-6-16,-2 0 2 16,2 0 0-16,-4 7 3 0,0-2 3 15,-3 2 1 1,-3 1 7-16,-2 0-6 0,-2 2 20 16,-2 1-15-16,0 3 8 15,0 1 7-15,-3 0-12 16,-8-1 3-16,-2-2-17 15,-1 0 2-15,3-3-8 16,0-3-19-16,5-2-41 16,0-4-33-16,4 0-128 15</inkml:trace>
  <inkml:trace contextRef="#ctx0" brushRef="#br0" timeOffset="373530.6066">27416 10326 472 0,'0'0'110'0,"0"0"-104"16,0 0 23-16,0 0-16 16,0 0 2-16,0 0 0 15,14 48-11-15,-2-33 6 16,4 1 4-16,2-1 12 15,3 0 2-15,-1 0-14 16,0-1-2-16,-2 0 15 16,-3 0-13-16,-3-3 1 0,-5-2-3 15,-1 1-2-15,-3-4 10 16,-3 0-20-16,0-1 17 16,0-1 0-16,0 1-14 15,-4-2 4-15,-7 1-7 16,-3-3 2-16,-3-1-7 15,-4 0-32-15,-3-1-32 16,-2-12-7-16,-1-5-41 16,4-4-52-16,1-7-166 15</inkml:trace>
  <inkml:trace contextRef="#ctx0" brushRef="#br0" timeOffset="373658.5344">27416 10326 293 0</inkml:trace>
  <inkml:trace contextRef="#ctx0" brushRef="#br0" timeOffset="373756.4793">27416 10326 293 0,'2'-32'174'0,"11"23"-96"0,4 1 14 0,7-4-19 16,4 3-38-16,5-1-17 16,3 1-6-16,1 4-12 15,1 4 0-15,0 1-22 16,-2 0-66-16,-2 0-46 16,-1 0-175-16</inkml:trace>
  <inkml:trace contextRef="#ctx0" brushRef="#br0" timeOffset="375195.7268">29771 10151 5 0,'0'0'100'0,"0"0"-25"16,0 0 3-16,0 0 3 15,0 0-7-15,0 0-13 16,11-11 16-16,-11 10-8 16,0-1-29-16,0 0 27 15,0 2-6-15,0 0-7 16,0-3 19-16,-3 1-46 16,0 2 1-16,-5 0-28 15,-3 0-3-15,-3 2-2 16,-5 12 5-16,1 1 0 15,-4 3 2-15,2 1 2 16,5-1-4-16,2 1 0 0,5-1 2 16,4-3-4-1,4 2 2-15,0-1 0 16,1 1-9-16,13 0 9 16,7-2 0-16,1 1-1 0,3-4 10 15,0 1-10-15,0-4 1 16,0-3 0-16,-1-4-3 15,-3-2 8-15,-2 0-5 16,0-3 2-16,-2-9 7 16,-2-3 1-16,-3-2-10 15,-3-2 1-15,-3-1 10 16,-2-1-8-16,-4-2-3 16,0 2 0-16,0-1 8 0,-10-3-12 15,-7 3 4 1,-3-1 0-16,0 7 5 0,-2 4-2 15,-4 7-3-15,-2 5 0 16,-2 0-13-16,-1 0 5 16,0 12-9-16,2 1-31 15,3 3-17-15,4-3-55 16,8 2 40-16,6-4-85 16,5-2-147-16</inkml:trace>
  <inkml:trace contextRef="#ctx0" brushRef="#br0" timeOffset="376704.4358">30086 10221 205 0,'0'0'128'0,"0"0"-28"16,0 0-27-16,0 0-20 15,0 0 9-15,0 0-23 16,-12-19-2-16,12 15 16 16,0-1-14-16,0 0 9 15,0-2 4-15,0 2-45 16,5-2 16-16,7 2-20 0,4 2-1 16,1 1 0-1,4-1-1-15,1 3-1 16,5 0 0-16,-1 0-1 0,2 0-1 15,0 3 2-15,0 6 0 16,1-1-3-16,-6 4 3 16,3-1 0-16,-4 0 0 15,-4 5-4-15,-2-2-1 16,-4 0 5-16,-4 3 0 16,0-1-4-16,-3 2 4 15,0 8 0-15,-4 10 0 16,-1 5-3-16,0 3 3 15,0-3 1-15,0 0 0 16,0-2 0-16,0 2 2 16,0 2-3-16,0 3 0 0,0 5 2 15,0 0-3-15,0 7 1 16,0-1 0-16,0 1 0 16,2 3 3-16,1 1-3 15,0 0 0-15,0 1 2 16,2 0-4-16,0 3 2 15,-1 1 0-15,2 1 2 16,-1 6 1-16,0-5-3 16,-1-1 0-16,2-6 1 15,-3-7-3-15,3-1 2 16,-3-3 0-16,1 2 10 16,4-3-8-16,1-3-2 15,0 0 8-15,1-5 0 16,2-3-3-16,-2 4-5 15,1 4 5-15,-2-1 2 0,-2 2 1 16,-2-5-8-16,-1 1 0 16,-1 2 8-16,1 4-17 15,-1-1 9-15,0-3 0 16,2 5-3-16,-2-2-4 16,3-1-4-16,-1 0 6 15,2-6 6-15,2 2-2 16,0-3 1-16,-1-1 0 15,0-3 1-15,-2-2 2 16,2 1-3-16,-1-3 0 16,2-2 1-16,-3-6-3 0,-3-5 4 15,0-5-2-15,-1-2 9 16,-1-1-5 0,1 0-4-16,-2 0 0 0,1-2 0 15,-1-1-2-15,0-1 4 16,0 1-2-16,-1-5 28 15,-11 2-24-15,-8-1 33 16,-5 0-2-16,-8-1-23 16,-3 1 24-16,-3-2-26 15,-2 3-4-15,5 0 7 16,2 1-11-16,1 0-2 16,1 0 0-16,1 1 2 15,1-2-7-15,5 0 6 0,1-1-1 16,5-3 5-16,4 1-2 15,3-2-3-15,4-1 0 16,7 0 8-16,-3 0-6 16,2 0-2-16,2 0-4 15,0-1 3-15,0-7-43 16,0-3-10-16,0 0-60 16,0-8-139-16,3-4-326 15</inkml:trace>
  <inkml:trace contextRef="#ctx0" brushRef="#br0" timeOffset="378638.284">29983 11328 111 0,'0'0'201'0,"0"0"-112"15,0 0-16-15,0 0-28 16,0 0-3-16,0 0-22 16,0-7-18-16,0 4 17 15,-1 0-7-15,-4-2 1 16,0 0 13-16,-1 1-19 15,1 0 27-15,-3 1-5 0,0 1-18 16,-1-1 5 0,-2 3-13-16,-2 0-2 0,-2 0 0 15,-4 0 4-15,-1 11-5 16,-2 4 0-16,1 0 2 16,3 2 11-16,0 3-10 15,4-2 5-15,3 0 1 16,3 1-4-16,5 6-5 15,3 1 0-15,0 4 2 16,0 1 1-16,2 0 0 16,8-1 0-16,3-2-3 15,1-4 1-15,1-2-3 16,1-3 2-16,2-5 0 16,0-1 3-16,5-6-2 15,0-2 6-15,4-3-2 16,-2-2 8-16,1 0-12 15,2-4 4-15,-1-11-4 0,-1-2 27 16,-3-4-6-16,-3 0 2 16,-2-2 8-16,-4-1-16 15,-5-2 5-15,-4-4 5 16,-5 2-19-16,0-3 23 16,0 2-28-16,-8 2 2 15,-5 4 9-15,-3 3-13 16,-5 6 0-16,-1 6-1 15,-3 4-32-15,-3 4-42 16,-5 0-61-16,-7 0-62 0</inkml:trace>
  <inkml:trace contextRef="#ctx0" brushRef="#br0" timeOffset="380079.4596">22243 11233 213 0,'0'0'188'0,"0"0"-77"15,0 0-67-15,0 0-4 16,0 0-25-16,0 0-15 16,-75 56 14-16,69-34-8 15,1 2 9-15,3 0 16 16,2 0-13-16,0 0 14 15,0 0-12-15,14-2-13 16,8-4 11-16,2-3-17 16,6-7 2-16,0-2 8 15,0-6-1-15,1 0 10 16,-4-13 0-16,-2-5-3 16,-5-4 11-16,-3-3-5 15,-4-1-15-15,-6-3 11 16,-1-1-19-16,-6-2 7 15,0 4-7-15,-4 4 3 0,-15 4-5 16,-4 5 2-16,-4 7 0 16,-4 8-1-16,-4 0-7 15,-2 19-16-15,1 12-24 16,3 9-36-16,6 4 5 16,5 4-91-16,1 2-139 15</inkml:trace>
  <inkml:trace contextRef="#ctx0" brushRef="#br0" timeOffset="380627.7085">22160 12173 408 0,'0'0'104'15,"0"0"-3"-15,0 0-55 16,0 0 3-16,0 0-40 16,0 0-5-16,-18 12 0 15,18 4 10-15,0 1 8 16,12-2-8-16,8-1 2 16,5-1 6-16,3-6-16 15,2-3 11-15,0-4-3 16,-2 0-9-16,-3-10 28 15,-2-10-13-15,-8-3-2 16,-5-6 17-16,-7 0-25 16,-3-2 2-16,0-1-12 15,-16 3 4-15,-8 3-5 0,-3 3 1 16,-3 9-3-16,-2 3 3 16,-4 10-26-16,0 1-1 15,0 14-21-15,5 14-22 16,2 8-9-16,7 3-10 15,7 2-67-15,-1-1-72 16</inkml:trace>
  <inkml:trace contextRef="#ctx0" brushRef="#br0" timeOffset="381120.9817">22083 12769 382 0,'0'0'64'0,"0"0"-3"16,0 0-6-16,0 0-8 15,0 0-21-15,0 0-26 16,-25 81 18-16,33-65 6 0,7-2-8 16,6 0 21-16,7-3-15 15,4 0-9-15,3-5 6 16,1-3-17 0,3-1-2-16,-6-2 11 0,-5 0-10 15,-3-7 23-15,-7-5-13 16,-4-5 2-16,-5-7 15 15,-6-2-27-15,-3-7 15 16,0-7-15-16,-11-2 3 16,-11-4 0-16,-7 5-4 15,-2 7 0-15,-2 10-2 16,0 10 0-16,4 11 0 16,0 3-4-16,6 6-9 15,3 20 4-15,7 8-55 16,7 7-6-16,6 0-1 0,0-4-103 15,9-6-181-15</inkml:trace>
  <inkml:trace contextRef="#ctx0" brushRef="#br0" timeOffset="384189.4606">25661 11036 277 0,'0'0'42'0,"0"0"-11"16,0 0 14-16,0 0-24 15,0 0-3-15,0 0 16 16,-78-13 9-16,68 13-7 15,1 0-4-15,3 0-29 16,3 0 5-16,0 0-2 0,0 0-6 16,0 10 19-16,-1 1-11 15,2 2 18-15,1 3-1 16,1-1-14-16,0 2 15 16,0 1-5-16,0-1-7 15,0-1 3-15,1-1-13 16,11-4-2-16,0 0-2 15,4-4 11-15,1-3-2 16,0-2 6-16,2-2 8 16,0 0 9-16,0-9-11 15,-2-8 10-15,-1-1-18 16,-5-1-10-16,-5-1 13 16,-5 2-16-16,-1 0 0 15,0 1 3-15,-9 1-2 16,-6 4-1-16,-7 2 0 0,-5 3-6 15,-6 5-3-15,-6 2 8 16,-1 0-8-16,3 16 9 16,4 4-45-1,6 2-1-15,6 1-24 0,9 0-29 16,5-2-22-16,4-4-135 16</inkml:trace>
  <inkml:trace contextRef="#ctx0" brushRef="#br0" timeOffset="384627.7843">26011 11180 659 0,'0'0'97'16,"0"0"-7"-16,0 0-38 15,0 0-52-15,0 0-16 16,0 0-64-16,-22-9-43 15,22 15 12-15,0-3-187 16</inkml:trace>
  <inkml:trace contextRef="#ctx0" brushRef="#br0" timeOffset="385103.5074">26011 11180 35 0,'66'-70'437'0,"-54"61"-370"16,4 4-37-16,-1-1-5 16,3 3 5-16,-2 3-8 15,-1 0-18-15,0 0 9 16,-4 0-13-16,-4 13 3 0,-2 2 6 15,-5 6-4-15,0 2-4 16,-6 3 5-16,-11 0 1 16,-4-1 1-16,1 1-7 15,0-1 4-15,-2 1-1 16,1-4-1-16,0-1-3 16,8-4 0-16,2-7-1 15,8-3-1-15,0-7 2 16,3 0 0-16,0 0-2 15,6 0 11-15,11 0-4 16,5 0 8-16,3-5-11 16,0-2 13-16,-2 0-15 0,-1 3 0 15,-2-2 3-15,-7 6-3 16,-1 0-1-16,-6 0-5 16,0 0-36-16,-3 0 15 15,0 0-45-15,-1 3-64 16,-2 0-19-16</inkml:trace>
  <inkml:trace contextRef="#ctx0" brushRef="#br0" timeOffset="385530.9486">26325 11180 427 0,'0'0'136'0,"0"0"-42"16,0 0-15-16,0 0 1 15,0 0-70-15,0 0-9 16,-20 5-2-16,20 8 2 16,0 0-3-16,0 2 2 15,0 2 0-15,8 0 3 16,5 0-1-16,2 0-2 15,1 0 0-15,1-1 1 16,-2 1 1-16,-2-3 0 0,-1-1 1 16,-3-4-1-1,-2-1 3-15,-2-3-5 0,-5-2 0 16,0-2 1-16,0 0 3 16,0-1 9-16,0 0 6 15,0 0-4-15,-9 0-11 16,-6 0-4-16,0 0 0 15,-4 0-39-15,-1-1-22 16,1-7-59-16,0-6-29 16,1-6-195-16</inkml:trace>
  <inkml:trace contextRef="#ctx0" brushRef="#br0" timeOffset="385711.8397">26287 11171 218 0,'0'0'242'0,"0"0"-139"0,0 0-56 16,0 0-14-16,0 0 3 16,0 0-33-16,67-36 9 15,-44 30-12-15,-1 2 2 16,2 1-11-16,0 3-3 16,0 0-35-16,-4 0-45 15,-6 0-111-15</inkml:trace>
  <inkml:trace contextRef="#ctx0" brushRef="#br0" timeOffset="386454.8634">25753 11400 506 0,'0'0'76'0,"0"0"-9"15,0 0-24-15,0 0-36 16,0 0 6-16,0 0-11 16,48 0 3-16,-30 0 0 0,-2 0 1 15,1 0 18 1,-5 0-14-16,-5 0-2 0,-2 0 7 15,-1 0-10-15,-3 0 8 16,-1 0 0-16,0 0-13 16,0 0 21-16,0 0-21 15,0 0-6-15,-5 0-3 16,-4 0-65-16,1 0-11 16,1 0-66-16,-1 0-197 15</inkml:trace>
  <inkml:trace contextRef="#ctx0" brushRef="#br0" timeOffset="386996.565">26847 10967 562 0,'0'0'119'16,"0"0"-58"-16,0 0-27 15,0 0-34-15,0 0 0 16,0 0 9-16,-5 48-6 16,-4-23 18-16,-1 8-12 15,-5 6 3-15,0 5-2 16,-1 6 0-16,2-1-9 15,-2 3-1-15,2-1 6 16,1-4 5-16,1-4-7 16,3-5-2-16,2-10 2 15,4-6-1-15,1-10-3 0,2-6 0 16,0-5 0-16,0-1 5 16,0 0 2-16,0 0 2 15,0 0-9-15,0-4-29 16,0-4-71-16,0 2-42 15,0-1-204-15</inkml:trace>
  <inkml:trace contextRef="#ctx0" brushRef="#br0" timeOffset="392224.7708">27064 11292 120 0,'0'0'39'0,"0"0"-31"16,0 0-8-16,0 0-13 15,0 0 13-15,0 0 3 16,0 0 14-16,-4-15-13 16,-2 14 15-16,0 0-5 15,0-2-12-15,1 3 13 16,-2 0-10-16,1-3 3 15,2 3 20-15,-1-3-21 16,1 0-2-16,1 2-5 16,3-1 1-16,-4 2 6 15,3-5 27-15,1 3 13 0,-3-1 0 16,2 1-14-16,1-3-4 16,-2 2 1-16,1 2 3 15,1 0 20-15,0-1-14 16,-2 2-3-16,2 0 5 15,0 0-31-15,-1 0 1 16,-2 0-11-16,-3 0 4 16,-3 3 1-16,-4 8-4 15,0 2-1-15,-1 3 2 16,2 1 1-16,3 2-3 16,-2 1 0-16,7 1 1 15,4-1 0-15,0 0-1 16,6-3 0-16,13 0 4 15,5-3-1-15,4-2-3 0,5 0 0 16,1-7 4-16,2-2 1 16,-1-3-1-16,-4 0-1 15,-3 0 19-15,-4-7-8 16,-6-1 11-16,-5-3-8 16,-3 0-11-16,-3-3 24 15,-6 2-9-15,-1-4-10 16,0-3-8-16,-13-3 5 15,-4 1-8-15,-3-4 1 16,-3 1 2-16,1 6 1 16,1 2-4-16,0 7 0 15,0 4-1-15,3 3-29 16,2 2-1-16,4 0-7 16,0 7-44-16,6 5 12 0,2 2-22 15,4-1-32-15,0-2-85 16</inkml:trace>
  <inkml:trace contextRef="#ctx0" brushRef="#br0" timeOffset="392498.6078">27434 11444 599 0,'0'0'80'15,"0"0"-30"-15,0 0 58 16,0 0-34-16,0 0-22 16,0 0-36-16,0 0-16 15,0 0-1-15,0 0-55 16,0 0-14-16,3 0-63 15,2 0-110-15,-2 0-46 16</inkml:trace>
  <inkml:trace contextRef="#ctx0" brushRef="#br0" timeOffset="393032.91">27506 11292 389 0,'0'0'40'0,"0"0"-3"16,0 0-1-16,0 0 14 15,0 0-12-15,0 0-4 0,28-52 12 16,-19 51 6-16,1 1-35 16,0 0-6-16,-1 0-11 15,1 0 4-15,-3 4-5 16,1 2 2-16,-2 2-1 16,-1 1 0-16,-1 1 6 15,-3 1-6-15,-1 2 0 16,0 1 3-16,0 0 5 15,0 0-7-15,0 0-1 16,-3 1 0-16,-1-3 5 16,1-1-5-16,1 0 0 15,2 1 1-15,0-4-3 16,0 0 2-16,0-2 0 0,0-1 1 16,4-2 1-16,4 1-2 15,1-4 0-15,2 0 0 16,3 0 6-16,0 0-6 15,2 0-1-15,-1-1-27 16,3-5-32-16,-3-2-28 16,0 0-70-16,-3-3-224 15</inkml:trace>
  <inkml:trace contextRef="#ctx0" brushRef="#br0" timeOffset="393423.6894">27761 11185 502 0,'0'0'121'15,"0"0"-98"-15,0 0-16 16,0 0 10-16,0 0-16 16,0 0 8-16,-9 34 1 15,9-20-3-15,0 1 11 16,10 0-6-16,1 1 5 15,2-1 23-15,4 1-22 16,-4-1-3-16,2-1-4 16,-3-1-8-16,0-1 12 15,-6-5-13-15,-2-2 4 0,-1-1 5 16,-3 1-7-16,0-2 6 16,0-1 0-16,0 2-5 15,0 0 22-15,-1 3-23 16,-7-4-2-16,-3 2-2 15,-1-3-1-15,1-2-3 16,-2 0-20-16,1 0-44 16,-2 0-1-16,4-12-34 15,-1-6-81-15,1-6-82 16</inkml:trace>
  <inkml:trace contextRef="#ctx0" brushRef="#br0" timeOffset="393573.6005">27786 11171 344 0,'0'0'145'0,"0"0"-34"16,0 0-60-16,0 0-8 16,88-59-37-16,-62 52-3 15,-1 2-3-15,-1 2-18 16,1 3-33-16,-4 0-57 16,-3 0-74-16</inkml:trace>
  <inkml:trace contextRef="#ctx0" brushRef="#br0" timeOffset="399761.8352">25735 12072 374 0,'0'0'47'0,"0"0"-2"16,0 0 10-16,0 0-41 15,0 0-3-15,0 0-11 0,0 0 0 16,-52 15 2-16,51-15 12 16,-2 0-11-16,1-2 6 15,2-4-8-15,-1-1 5 16,1-1-1-16,0 0-3 15,0 3-2-15,0-1 6 16,0 2-4-16,0 2-2 16,0 0 7-16,0 0-3 15,0 2 23-15,-2 0-12 16,2 0 3-16,-1 0 2 16,1 0-17-16,0 0-4 15,-3 0 1-15,-3 4 0 16,-2 5 11-16,1 4-8 0,-1 1 11 15,0 3 17 1,0 1-22-16,2 3 13 0,1 3 3 16,5 1-16-16,0-1 8 15,2-2-16-15,15-4 2 16,2-2 1-16,3-9 2 16,6-2-6-16,1-5 9 15,1 0-7-15,1-3 26 16,-3-9-21-16,-2-2-5 15,-5-2 2-15,-5-1 3 16,-7 1-7-16,-6-1 2 16,-3 3 1-16,0-1 17 15,-12 1-16-15,-10 1 0 16,-5 1-2-16,-5 3-1 16,1 5-2-16,-5 4-1 15,2 0-3-15,1 0-5 0,3 11 5 16,5 3-15-16,10 5-23 15,6 1-62-15,9-4-48 16,0-1-228-16</inkml:trace>
  <inkml:trace contextRef="#ctx0" brushRef="#br0" timeOffset="399984.7061">26069 12296 673 0,'0'0'96'0,"0"0"-20"16,0 0-25-16,0 0-41 15,0 0-10-15,0 0-134 16,27 0 17-16,-18 0-153 15</inkml:trace>
  <inkml:trace contextRef="#ctx0" brushRef="#br0" timeOffset="401146.5496">26377 12204 496 0,'0'0'71'16,"0"0"7"-16,0 0-14 0,0 0 8 15,0 0-42-15,0 0-10 16,-12-53 23-16,12 37-27 15,0-1 24-15,0 0-21 16,0 1-17-16,0-1 6 16,0 0-8-16,0 1 3 15,0 0 3-15,0 2-6 16,0 3 1-16,0 4 7 16,0 1-5-16,0 5 3 15,0 1-6-15,0 0 1 16,0 0-8-16,0 0 5 0,0 0-8 15,0 0 2-15,0 3-21 16,0 12 29-16,0 4 0 16,4 3 4-16,2 0-6 15,0 2 2-15,-1-2 0 16,1 1 2-16,-2-3 1 16,-1-2-6-16,-2-1 3 15,1-4 0-15,-2 0-6 16,1-1 6-16,1-2-24 15,0-2-9-15,2 2-66 16,-1-3 1-16,2-4-78 16,-2-3-148-16</inkml:trace>
  <inkml:trace contextRef="#ctx0" brushRef="#br0" timeOffset="401629.6216">26574 12022 478 0,'0'0'61'15,"0"0"-48"-15,0 0-11 0,0 0 30 16,0 0-8-16,0 0 12 16,-31 70-32-16,29-58 5 15,2-2 13-15,0 2-15 16,7-1 21-16,7 0-14 16,5-1-10-16,1 3 10 15,0-4-12-15,3 4 3 16,-5-2-2-16,-1 1 4 15,-1-1 3-15,-5-1-5 16,-3-1-4-16,-2-3 19 16,-3 2-15-16,-3-3 8 15,0 1 6-15,0 1-9 0,0-2 26 16,0 0-22 0,-8 0-12-16,-1-2 4 0,-1-2-6 15,-2-1-3-15,0 0-8 16,-1 0-55-16,-1 0-4 15,-2-12-54-15,-1-6-95 16</inkml:trace>
  <inkml:trace contextRef="#ctx0" brushRef="#br0" timeOffset="401846.4921">26541 12096 394 0,'0'0'167'0,"0"0"-104"0,0 0-16 15,0 0-12 1,0 0 11-16,0 0-37 0,77-28 16 16,-54 25-15-16,-2 2-2 15,3 1-9-15,-1 0 1 16,0 0-18-16,-4 0-11 16,2 0-47-16,-3 4 2 15,-2-4-71-15,1 0-112 16</inkml:trace>
  <inkml:trace contextRef="#ctx0" brushRef="#br0" timeOffset="402229.9405">27027 11987 441 0,'0'0'141'0,"0"0"-103"16,0 0-2-16,0 0-34 16,0 0 10-16,0 0 17 15,0 69 3-15,0-40-2 16,0 7 22-16,-10 6-27 16,-7 4 1-16,1 5 0 15,-3 1-23-15,-1 2 23 16,1-6-15-16,2-4-2 15,5-13 10-15,6-9-13 0,2-12-3 16,2-6-3-16,2-3 11 16,0-1-11-16,0 0 2 15,0 0-1-15,0 0-1 16,5 0 6-16,7 0-12 16,1-3-24-16,-1 1-97 15,-1 2-15-15,-4 0-12 16,-6 0-225-16</inkml:trace>
  <inkml:trace contextRef="#ctx0" brushRef="#br0" timeOffset="408107.5186">27085 12247 315 0,'0'0'55'0,"0"0"-16"16,0 0 21-16,0 0 6 0,0 0-9 15,0 0-15-15,0 0-2 16,-25-21 0-16,25 21 15 16,-1 0-18-16,1 0-14 15,0 0-6-15,0 0-12 16,0 0-4-16,0 9-1 16,0 7 4-16,0 6 17 15,0 2-17-15,1 4-2 16,8-3-2-16,1 1 7 15,2-1-7-15,2-4 0 16,1-4 0-16,-1-5-6 16,2-5 6-16,1-3-3 15,1-4 2-15,0 0-15 16,1 0 16-16,-3-9 7 0,0-6-5 16,-4-2 11-1,-5-3-9-15,0-1-4 0,-3-3 0 16,-3 4 10-16,-1-1-9 15,0 2 4-15,0 1-1 16,-12 1 7-16,-1 3-6 16,-1 4-5-16,-2 1 0 15,1 7-4-15,-3 2 3 16,2 0-9-16,1 0-10 16,3 9 11-16,0 3-45 15,4 2-17-15,4 1-5 16,4-2-50-16,0-5-65 15</inkml:trace>
  <inkml:trace contextRef="#ctx0" brushRef="#br0" timeOffset="408319.3965">27472 12319 603 0,'0'0'66'0,"0"0"-24"16,0 0 20-16,0 0-59 15,0 0-6-15,0 0-38 0,10 0-38 16,-4 0-39-16,0 0-75 16</inkml:trace>
  <inkml:trace contextRef="#ctx0" brushRef="#br0" timeOffset="408850.642">27591 12272 67 0,'0'0'362'16,"0"0"-300"-16,0 0-17 0,0 0 16 16,0 0-1-16,0 0-16 15,31-58-4-15,-28 55 24 16,-1 2-42-16,1 1-4 16,1 0-17-16,2 0 7 15,0 0-16-15,0 6 8 16,2 5 0-16,-2 2 1 15,-2-1-1-15,-3 5 0 16,-1 0 0-16,0 2 3 16,0 1-3-16,-10 1 0 15,3-1 1-15,-3-3-6 16,0 1-3-16,6-5-4 16,-1-4-4-16,5-2-6 15,0-3 5-15,0 1-1 0,0-3 18 16,0-2-8-16,8 0 3 15,2 0 5-15,2 0 12 16,3 0-8-16,0 0 18 16,1 0-11-16,-2-2-4 15,-1 1 10-15,4-1-12 16,-4 2-5-16,2 0 0 16,-5 0-18-16,2 0-22 15,-1 0-39-15,-5 0-91 16,1 0-173-16</inkml:trace>
  <inkml:trace contextRef="#ctx0" brushRef="#br0" timeOffset="411849.8496">29154 12112 467 0,'0'0'86'16,"0"0"-7"-16,0 0-36 0,0 0-1 16,0 0-4-16,0 0-37 15,-36-11 6-15,27 14 15 16,-3 8-18-16,-1 4 28 16,1 2-16-16,0 4-15 15,5 1 24-15,1 2-24 16,4 0-1-16,2 0 0 15,0 0 9-15,2-2-9 16,10-3 0-16,5-2 1 16,4-5-3-16,2-2 9 15,-1-7-7-15,3-3 3 16,1 0-1-16,-5-3-2 16,1-10 12-16,-1-4-10 0,-4-3 10 15,-4 0-9 1,-6-3-3-16,-5 2 0 0,-2 2 5 15,0-1-5-15,-6 0 0 16,-12 4 0-16,0 4 4 16,-6 2-2-16,2 6-2 15,-2 4 0-15,1 0-19 16,0 4 15-16,0 11-13 16,5 0-15-16,4 1-12 15,6 4-58-15,5-6-24 16,3-2-150-16</inkml:trace>
  <inkml:trace contextRef="#ctx0" brushRef="#br0" timeOffset="412068.7245">29469 12320 576 0,'0'0'102'0,"0"0"-98"16,0 0 0-16,0 0-4 15,0 0-11-15,0 0-26 16,0 0-57-16,1 0-24 0,-1 0-70 16</inkml:trace>
  <inkml:trace contextRef="#ctx0" brushRef="#br0" timeOffset="412526.4541">29583 12218 496 0,'0'0'60'0,"0"0"-55"16,0 0 3-16,0 0 30 15,0 0-31-15,0 0-1 16,-31 81 15-16,31-70-21 16,0 1 23-16,8-2 6 15,2-3-29-15,5 0 9 16,-1-5-5-16,3 0 1 15,-2-2-4-15,2 0 10 16,-4 0-11-16,0-4 0 16,-3-6 7-16,-3 0-7 15,-2-4 3-15,-1-2-2 16,-2-1-1-16,-2-1-1 16,0 0 1-16,0 1-4 15,-3-2-9-15,-8 3 9 0,-3 2 3 16,0 5-2-16,-1 4-4 15,-3 5-17-15,2 0-4 16,1 0-15-16,-2 8-70 16,4 1-144-16</inkml:trace>
  <inkml:trace contextRef="#ctx0" brushRef="#br0" timeOffset="412969.0193">29823 12162 179 0,'0'0'400'0,"0"0"-355"0,0 0-2 15,0 0 5-15,0 0-37 16,0 0-3-16,-10 29 0 15,7-19-8-15,3 0 0 16,0 0 3-16,0-1 4 16,13 1-6-16,1 0 3 15,1-2 2-15,3 0 0 16,0 2-6-16,0 0 0 0,-2 0 6 16,-2-1 3-1,-3 1-4-15,-2-3 2 0,-4 0 13 16,-2-1-14-16,-1-4 20 15,-2 0-11-15,0 0-14 16,0 1 31-16,0 1-13 16,-6 1-10-16,-7-3-5 15,-3 1-4-15,0-3-1 16,-2 0-19-16,-1 0-32 16,-3-2-11-16,0-10-32 15,0-3-25-15,-2-4-94 16</inkml:trace>
  <inkml:trace contextRef="#ctx0" brushRef="#br0" timeOffset="413154.9144">29757 12147 312 0,'0'0'107'0,"0"0"-14"16,0 0-5-16,0 0-31 15,107-46-13-15,-80 39-37 16,1 0 14-16,-2 3-20 15,-2 3 5-15,-4 1-12 16,-3 0-32-16,-1 0-41 16,-5 1-69-16,-3 3-80 15</inkml:trace>
  <inkml:trace contextRef="#ctx0" brushRef="#br0" timeOffset="413470.7332">30125 12093 495 0,'0'0'107'15,"0"0"-103"-15,0 0-3 16,0 0 51-16,0 0-31 16,0 100 11-16,0-63 24 15,-10 5-12-15,-4 5 9 16,-2 0-11-16,-1 1-10 15,-1 0 9-15,2-2-6 16,3-7-20-16,1-5-14 0,3-7 5 16,4-8-8-16,2-6 2 15,3-2-15-15,0-8 8 16,0-1-27-16,0 2-9 16,0-1-20-16,0 2-54 15,3 0-4-15,-1-2-101 16</inkml:trace>
  <inkml:trace contextRef="#ctx0" brushRef="#br0" timeOffset="416604.8148">30055 12521 631 0,'0'0'80'15,"0"0"-59"-15,0 0 31 16,0 0-34-16,0 0-17 15,0 0 8-15,0 0-3 16,0-3 16-16,0 3 16 16,0 0-9-16,0 0 6 15,0 0-21-15,0 0-2 16,0 0-10-16,0 0-2 16,0 0 0-16,0 7-3 15,0 4 6-15,0 0-4 16,0 2 1-16,0 3 0 15,0-1 1-15,5 3 4 0,3-4-5 16,4 0 0 0,2-5-3-16,2-6 2 0,6-3 2 15,0 0-1 1,1-3 13-16,0-11-11 0,-7 0-2 16,0-4 17-16,-3-3-11 15,-2-2 22-15,-3-1-22 16,-2-2 4-16,-5 4-4 15,-1-1 2-15,0 3-8 16,0 5 2-16,-12 3 1 16,-2 3 9-16,-2 5-9 15,-3 4-2-15,-3 0-1 16,-1 4-11-16,-1 12 0 0,2 4-6 16,6-1-40-16,5-2-10 15,7-2-70-15,4-2-8 16,0-6-75-16</inkml:trace>
  <inkml:trace contextRef="#ctx0" brushRef="#br0" timeOffset="416825.691">30311 12529 628 0,'0'0'159'0,"0"0"-138"0,0 0 71 16,0 0-6-16,0 0-58 16,0 0-28-16,8 0 0 15,-1 0-48-15,1 4-29 16,1-2-55-16,0-2-12 16,-2 0-85-16</inkml:trace>
  <inkml:trace contextRef="#ctx0" brushRef="#br0" timeOffset="417430.9231">30471 12489 391 0,'0'0'117'16,"0"0"-46"-16,0 0-6 16,0 0 32-16,0 0-54 15,0 0-19-15,0-27 22 16,0 23-7-16,2 1 19 16,-1 3-28-16,1 0-15 15,-1 0-10-15,1 0-5 16,2 0 0-16,1 0-5 15,3 0 5-15,0 7-3 0,-1 3 3 16,0 2 0-16,-3 1-6 16,-1 1 9-16,-2 0-3 15,1 1 0 1,-2 1 0-16,0 1 3 0,0 0-3 16,0 0 0-16,-7 1 0 15,-1 0 4-15,-1-1-7 16,1 0 3-16,1-4 0 15,3-2-2-15,-1-3 2 16,4-2 0-16,-1-3-1 16,2-2-1-16,0 4 0 15,0-3 2-15,0 1-1 16,0-3 0-16,2 2 1 0,5-2 0 16,5 0 23-16,0 0-23 15,3 0 24-15,-2 0-9 16,3-2-6-16,-2-1 18 15,-2-2-21-15,1 3-5 16,0 1-1-16,0 1-2 16,-3 0-3-16,-1 0-34 15,-2 0-70-15,-7 1-90 16,0 6-110-16</inkml:trace>
  <inkml:trace contextRef="#ctx0" brushRef="#br0" timeOffset="420317.4977">25294 12963 385 0,'0'0'74'16,"0"0"19"-16,0 0-42 0,0 0-1 15,0 0-8-15,0 0-26 16,-28-15 17-16,23 15-6 15,-2 0-2-15,-1 0 16 16,-4 8-38-16,0 11 1 16,-1 6 6-16,2 1-9 15,2 5 15-15,3 4-4 16,2 2-5-16,4 1 4 16,0-1-2-16,0-5-8 15,10-5-1-15,4-7 6 16,5-6-7-16,-2-7 2 15,2-4-1-15,0-3 15 16,-5 0-9-16,-1 0 8 16,-2-5-7-16,-2-6-6 15,-2-2 18-15,0-5-17 16,0-5 2-16,-4-2 0 0,0-2-2 16,-3-1-2-16,0 1 0 15,0-2-5-15,-10 4 5 16,-3 4 0-16,-3 3 1 15,-2 4-5-15,1 5 4 16,-2 4-2-16,0 3-1 16,-1 2-14-16,-1 2 13 15,1 13-8-15,5 4-36 16,4 1-23-16,4 1-75 16,4-1-52-16</inkml:trace>
  <inkml:trace contextRef="#ctx0" brushRef="#br0" timeOffset="420544.8976">25616 13325 266 0,'0'0'487'15,"0"0"-396"-15,0 0-17 16,0 0-25-16,0 0-49 16,0 0-11-16,0 1-103 0,0-1-55 15,0 0-75-15</inkml:trace>
  <inkml:trace contextRef="#ctx0" brushRef="#br0" timeOffset="421062.6114">25774 13150 534 0,'0'0'126'16,"0"0"-117"-16,0 0-6 16,0 0 36-16,-15 89-12 15,15-68-20-15,2-1 3 16,10 0-2-16,5-3 7 15,2-1 5-15,1-5-18 16,4-3 23-16,-1-7-12 16,-1-1 3-16,-1 0-2 15,-3 0-11-15,-2-10 9 16,-4-1 3-16,-3-4-14 16,-8 0 27-16,-1-4-16 0,0 2-5 15,-4-3-4-15,-12 1 8 16,-4 2-11-16,-2 3 0 15,-4 3-2-15,1 5-5 16,0 3 7-16,4 3-1 16,4 0 0-16,3 0-45 15,6 11-29-15,4 0-51 16,4 1-23-16,0-3-154 16</inkml:trace>
  <inkml:trace contextRef="#ctx0" brushRef="#br0" timeOffset="421585.8466">26025 13159 602 0,'0'0'88'15,"0"0"-22"-15,0 0 7 16,0 0-60-16,0 0-4 15,0 0-8-15,-8 45-1 16,8-31 0-16,11 2 3 16,7-1 7-16,2-1-10 0,3-3 0 15,2-2 4-15,1-4-1 16,-3 0-3-16,-3-3 2 16,-5 0 6-16,-6-2-4 15,-5 3-6-15,-1-3 2 16,-3 0 0-16,0 0 7 15,0 0-4-15,-15 4 0 16,-7-3-3-16,-6 1-61 16,-5-2-13-16,0 0-9 15,2-7 20-15,4-10-14 16,6-2-14-16,4-2-4 16,10-1-46-16,7-3-21 15,0 1 132-15,6 2 30 16,10 2 50-16,2 0 65 0,5 2 28 15,0 2-35-15,-1 1 0 16,-2 2-35-16,-1 2-10 16,0 3-13-16,1 5-24 15,1 0-4-15,2 3-22 16,-1 0-33-16,-1 0-39 16,-3 0-22-16,0 0-31 15,-5 1-92-15</inkml:trace>
  <inkml:trace contextRef="#ctx0" brushRef="#br0" timeOffset="422252.9971">26681 12947 318 0,'0'0'346'16,"0"0"-222"-16,0 0-56 16,0 0-44-16,0 0-18 15,0 0-1-15,0 96 3 16,-8-43 8-16,-3 10-6 15,-9 4 19-15,-7 7 18 16,-4 3-11-16,-3-1 14 16,2-4-16-16,5-10-15 15,8-9-7-15,6-16-7 16,6-8-7-16,5-12 2 16,2-7-7-16,0-3 3 0,0-4-11 15,0-2-13 1,3-1-3-16,6 0-29 0,1 0-49 15,-1 0-92-15,-2-11-122 16</inkml:trace>
  <inkml:trace contextRef="#ctx0" brushRef="#br0" timeOffset="428467.8348">26827 13391 332 0,'0'0'57'0,"0"0"-57"15,0 0 0-15,0 0 18 0,0 0-8 16,0 0 12-16,0 0 0 16,9 3-17-16,-7-3 28 15,-1 0 17-15,1 0-31 16,-1 0 3-16,2-3-12 16,0-2-2-16,1-1-7 15,-1-2 4-15,-1 3-5 16,-1 1 0-16,-1-1 0 15,0 5 23-15,0-3-7 16,0 1-2-16,0 2 23 16,0 0-24-16,0 0 2 15,0 0-13-15,0 0 3 16,0 0 0-16,-3 0-3 0,2 2-2 16,-2 10 15-16,0 2-14 15,2 2 15-15,1 1-6 16,0-1-7-16,0 1 15 15,5-2-18-15,7-1 4 16,5-1 1-16,-1-5 3 16,5-2-8-16,-1-4 5 15,-1-2 0-15,0 0 23 16,-2-8-9-16,-2-8-2 16,-3-3 12-16,-5-3-27 15,0-2 15-15,-5-3-17 16,-2 0 3-16,0 1 4 0,-6 4-4 15,-9 2-3-15,-4 6 1 16,-2 5 1-16,-3 4-4 16,-6 5-2-16,-1 0 2 15,1 5-8-15,3 11 10 16,9 1-9-16,6 1-20 16,9 1-59-16,3 0-3 15,0-2-30-15,17-7-71 16</inkml:trace>
  <inkml:trace contextRef="#ctx0" brushRef="#br0" timeOffset="428673.7254">27280 13537 544 0,'0'0'49'0,"0"0"-4"16,0 0-32-16,0 0-13 15,0 0 0-15,0 0-151 16</inkml:trace>
  <inkml:trace contextRef="#ctx0" brushRef="#br0" timeOffset="429212.8516">27478 13367 460 0,'0'0'100'16,"0"0"-32"-16,0 0-12 16,0 0 2-16,0 0-39 15,0 0-7-15,37-50 15 16,-27 49-25-16,-1-1 21 0,2 2-23 16,0 0 4-1,2 0-9-15,-2 11 3 0,0 3 2 16,-5 5-1-16,-3 2 1 15,-3 2 0-15,0 5 0 16,0 0 1-16,-8 0-6 16,-1-3 7-16,-1-2-2 15,3-3 0-15,1-6 5 16,1 0-9-16,2-4 4 16,1-5 0-16,2 1-1 0,0-4 3 15,0 2-2 1,0-4 3-16,5 3 0 0,6-3 17 15,2 0 2 1,3 0-1-16,4 0 20 0,-1 0-40 16,2 0 6-16,1-3-7 15,2-3 1-15,-1 1-6 16,1 3-18-16,2-2-58 16,3-1-34-16,-1 0-72 15,-1-6-233-15</inkml:trace>
  <inkml:trace contextRef="#ctx0" brushRef="#br0" timeOffset="431055.408">29453 13089 339 0,'0'0'89'0,"0"0"-30"15,0 0-22-15,0 0-12 16,0 0-2-16,0 0 21 15,-45-27-33-15,38 23 6 16,0 3 23-16,0 1-27 0,-4 0 4 16,-3 0-17-1,-2 11 3-15,0 5-4 0,1 6 3 16,-1 2 1-16,4 3 10 16,0 3-7-16,5 0-5 15,3-1-1-15,4-2 6 16,0-6-4-16,2-6-2 15,14-2 0-15,2-6 3 16,5-4 2-16,0-3-4 16,4 0-1-16,-1 0 6 15,-1-8-6-15,-3-5 7 16,-4-1-3-16,-6 0 2 16,-6 2 0-16,-4-4-6 15,-2 2 0-15,0-1 1 16,-15 1 9-16,-11 1-10 15,-2 2 0-15,-3 2-3 16,-1 6 1-16,4 1-3 0,3 2-4 16,5 0-23-16,2 5-12 15,8 7-21-15,1-1-93 16,3-3-210-16</inkml:trace>
  <inkml:trace contextRef="#ctx0" brushRef="#br0" timeOffset="431291.8038">29591 13325 76 0,'0'0'517'0,"0"0"-417"15,0 0-79-15,0 0 1 16,0 0-22-16,0 0-49 16,-8 0-43-16,8 1-1 15,0-1-149-15</inkml:trace>
  <inkml:trace contextRef="#ctx0" brushRef="#br0" timeOffset="432151.8503">29700 13234 255 0,'0'0'199'0,"0"0"-102"0,0 0-38 15,0 0-6 1,0 0-26-16,-1-77-6 0,-2 60-10 16,0 2-6-16,0-1 5 15,0 5-7-15,0 2-3 16,-1 2 1-16,1 3 2 15,2 2 8-15,1 2-11 16,-4 0 0-16,2 0 0 16,-1 8-6-16,0 7 3 15,3 4 2-15,0 5 1 16,0 2-5-16,0 2 5 16,8-1-2-16,2-3 1 15,-2-3-12-15,-1-4 10 16,2-2 3-16,-3-3-13 15,0-3 13-15,-2-2-24 16,-1-1-1-16,1 1-27 16,-4-4-94-16,1-3-77 0</inkml:trace>
  <inkml:trace contextRef="#ctx0" brushRef="#br0" timeOffset="432603.5924">29858 13169 419 0,'0'0'27'16,"0"0"-8"-16,0 0-12 15,0 0 10-15,0 0-7 16,0 0-10-16,-60 32 0 16,57-25-1-16,3 3 3 15,0-2 0-15,0 0 9 16,0 1 7-16,12-1 0 16,2-1-6-16,2 1 4 15,3-1-13-15,-2 0-3 0,-1 1 13 16,-2-1-3-1,-5-2-5-15,0 2 9 0,-5-2-8 16,-2-1 9-16,-2 2-3 16,0-2-4-16,0 0 28 15,0 2-17-15,-9-1-7 16,-3-2-11-16,0 2-1 16,-1-4-8-16,1-1-26 15,-3 0-28-15,3 0-40 16,-2-6-128-16</inkml:trace>
  <inkml:trace contextRef="#ctx0" brushRef="#br0" timeOffset="432852.4513">29800 13101 404 0,'0'0'152'0,"0"0"-51"16,0 0-17-16,0 0-4 15,0 0-56-15,0 0-17 16,28-14 2-16,-8 11-6 16,4 1-4-16,-1 1 1 15,1 1-8-15,-4 0 1 16,2 0-40-16,-6 0 13 16,-1 3-17-16,-4 3-23 15,-4 3-29-15,-4 0-54 16,-3-2-99-16</inkml:trace>
  <inkml:trace contextRef="#ctx0" brushRef="#br0" timeOffset="433197.8118">30094 13128 548 0,'0'0'84'0,"0"0"-84"16,0 0 0-16,0 0 62 16,3 80-41-16,-3-44-7 15,0 3 5-15,-2 7-13 0,-11 5 21 16,-5 4-14-16,0 1 2 16,-1 2 31-16,1-3-37 15,3-4 11-15,3-7-4 16,2-10-11-16,5-6 3 15,2-10-8-15,3-8 0 16,0-6-3-16,0-1 3 16,0-1-11-16,0-2-10 15,0 0-36-15,0 0 0 16,0 0-45-16,0 0-121 16,0 0-122-16</inkml:trace>
  <inkml:trace contextRef="#ctx0" brushRef="#br0" timeOffset="434235.5557">30198 13658 402 0,'0'0'100'0,"0"0"-15"16,0 0 13-16,0 0-45 0,0 0-18 15,0 0-35 1,-13 2 7-16,10 14-1 0,1 1 0 16,2 3 3-16,0 0 3 15,2 2-6-15,10-3-6 16,1 0 0-16,5-4 1 16,0-1-2-16,3-7 1 15,0-4 0-15,-5-3 5 16,-3 0 4-16,-1-2-9 15,-4-9 17-15,-2-3-13 16,-2-3 3-16,-4-2-3 16,0-2-4-16,0 2 0 15,-13-3 1-15,-1 2-3 16,-3 4-10-16,-2 2-5 16,2 3 8-16,-2 8-8 15,3 3 2-15,0 0-8 0,4 7-62 16,5 5 26-16,1 1-113 15</inkml:trace>
  <inkml:trace contextRef="#ctx0" brushRef="#br0" timeOffset="434429.4453">30431 13842 635 0,'0'0'72'16,"0"0"-68"-16,0 0-4 15,0 0-61-15,0 0-175 0,0 0 33 16</inkml:trace>
  <inkml:trace contextRef="#ctx0" brushRef="#br0" timeOffset="434914.6959">30568 13660 501 0,'0'0'86'16,"0"0"-43"-16,0 0-4 15,0 0-20-15,0 0-18 16,0 0 17-16,66-36-11 16,-52 35 5-16,-1 1-8 15,-3 0 0-15,2 0 12 16,-3 0-11-16,0 0 3 16,0 6-6-16,-2 3 0 15,-2 3-2-15,-1 0 0 16,-2 3 0-16,-2 4 8 0,0 1-7 15,0 4-1-15,-3 1 2 16,-5 1 1-16,1 3-3 16,-2-2 0-16,3-3 0 15,0-3-4-15,3-4 4 16,3-7 0-16,0-3-2 16,0-4-12-16,9-2 14 15,7-1 3-15,4 0-2 16,5 0 31-16,0-1-3 15,2-6-17-15,-3 2-11 16,-4 2-1-16,-6 3-21 16,-3 0-37-16,-7 2-51 15,-4 12-87-15</inkml:trace>
  <inkml:trace contextRef="#ctx0" brushRef="#br0" timeOffset="437772.9461">26405 10944 151 0,'0'0'2'15,"0"0"0"-15,0 0 2 16,0 0-3-16,0 0 19 15,0 0-20-15,0 0-5 16,-82-27-17-16,68 15 1 16,-3 1-50-16</inkml:trace>
  <inkml:trace contextRef="#ctx0" brushRef="#br0" timeOffset="439615.7198">25585 10819 143 0,'0'0'98'0,"0"0"-56"16,-87-2-30-16,68 2 40 15,5 0 20-15,5 0-62 16,-1 0-2-16,1 0-6 15,0 0-2-15,-3 5 2 16,3 3 19-16,2 1-11 16,-5 3-3-16,1 4-7 15,-2 3 6-15,-5 4-9 16,-1 1 3-16,-1 1 0 16,-2 2-2-16,1 2 3 15,0-1-1-15,2 0 0 0,1-1 4 16,7-1-4-16,4 4 0 15,2 2 0-15,5 1 0 16,0 2 2-16,0 1-2 16,15 2 0-16,8-4 4 15,3 1-4-15,4-4 0 16,2-3-8-16,0 0 7 16,4-5-16-16,2 0-2 15,-1-4 7-15,2 0-9 16,-2-2 21-16,-1-3-3 0,1 1 9 15,0-3 2-15,1-2-5 16,1 1 6-16,1-5-5 16,1-1 1-16,1-2-1 15,4-1-4-15,5-2 0 16,3 0 0-16,3 0 1 16,-1 0-1-16,-1 0 0 15,-4 0 3-15,1 0-3 16,-1 0 0-16,-5 0 2 15,2 2 6-15,-3 1-4 16,-1-1-4-16,0 1 7 16,0-3-6-16,0 0 9 15,-1 0-1-15,-4 0 5 0,-3 0 4 16,-3 0-8 0,-4 0 10-16,-2 0-11 0,-3 0-8 15,-3 0 18-15,0 7-12 16,-2-2-6-16,2 0 2 15,0-1 1-15,0-1-4 16,1-3 0-16,-4 0 1 16,1 0 4-16,1 0-5 15,-1 0 1-15,4 0 8 16,-4 0-5-16,5 0-4 16,1 0 0-16,2 0 1 15,3 0-2-15,1 0 1 0,1 0 0 16,2 0-2-16,-3 0 8 15,1 0-6-15,-4 0 0 16,-1 0 0-16,-4 0-1 16,1 0 1-16,-4 0 0 15,1 0-1-15,-1 0 9 16,-3 0-8-16,-1-3 12 16,-4-2-8-16,1-4 17 15,1 2-11-15,-2 0-5 16,3-1 34-16,-3-1-36 15,1 0-3-15,1-4 2 16,2-3 6-16,2 1-2 16,0-4-4-16,-1 3 6 15,0-1 11-15,-5 4-13 16,3 0 17-16,-6 2 12 0,0-2-26 16,-2 5 11-16,-2-1-17 15,-2 2 2-15,2 1 7 16,-2-2-4-16,1 0-8 15,3-4 0-15,-2 2 2 16,1-5-3-16,0-1 1 16,1-2 0-16,-1 0 0 15,-1-3-1-15,-1-1 1 16,-2-1 0-16,-2 0-2 16,0 0-3-16,0-1 5 15,0-1 0-15,-9 0 1 16,-5-1 1-16,1-1-4 0,-5 1 1 15,-3-2 1-15,2 0-3 16,-7 3 3-16,1-1 0 16,-5 5-1-1,-1 3-1-15,-3 2 0 0,-1 3-2 16,-1 3-11-16,-4 1 15 16,0 2-17-16,-2 1 0 15,-4 2 11-15,2 0-30 16,0-2 12-16,5-1 10 15,2-2 6-15,-2-1 5 16,5-2 3-16,-5 0 0 16,0 0-2-16,-4-1-6 15,0 4 8-15,-5 0 0 0,-1 4-6 16,-4 2-2 0,1 3 1-16,4 0 3 0,1 0-3 15,2 0-2-15,0 0 9 16,2 5-2-16,-5 5-2 15,2 0-4-15,-5 1-9 16,-1-1 17-16,1 0-1 16,-4-1 4-16,-1 1-3 15,-1 0 0-15,-1 2 2 16,4 0-2-16,5-4 2 16,6-2-2-16,7 1 0 15,6-6 2-15,3-1-2 0,6 0 0 16,2 0 2-1,3 0 32-15,0-5-34 0,2-6 0 16,0 3 4-16,-1-2 0 16,0 2-6-16,-1 1 2 15,-4 4-13-15,-2 2 6 16,-2 1 0-16,-2 0 6 16,-4 7 0-16,3 10-28 15,-3 4 25-15,1 3-5 16,6 1-39-16,2 0-32 15,9-1-108-15</inkml:trace>
  <inkml:trace contextRef="#ctx0" brushRef="#br0" timeOffset="451229.3903">6697 4556 235 0,'0'0'9'0,"0"0"22"16,0 0 31-16,0 0-5 15,-81-27-18-15,69 22-4 0,-1-1-23 16,2 3 13-16,0 0-11 16,2 2-11-16,-2 1 4 15,1 0-7-15,1 0 0 16,1 4-1-16,-1 7-3 15,-1 5 0-15,4 2 3 16,0 1 0-16,1 3-4 16,1 1 5-16,0 2 0 15,2 1-2-15,2 2 0 16,0 3 2-16,0 4 0 16,0 2 2-16,12 2-5 15,0 0 3-15,6-6 0 16,0 0 0-16,1-8-1 15,2-2 1-15,-3-1 0 16,6-6-7-16,-2-1 3 0,2 1 3 16,0-1 1-1,3-2-4-15,1 1-2 0,-1-5 4 16,1-2-9-16,-4 0 0 16,1-3 6-16,-2-2 5 15,2 1-4-15,-1-3 1 16,1 0 4-16,-1 0-2 15,2 0-1-15,-1-3 2 16,0 0-6-16,-2-4 6 16,-1-2-1-16,-2 1 1 15,0-5-8-15,-6-1 17 16,5-2 13-16,-4 1-5 0,0-2 21 16,-3 1-10-1,1-1-2-15,-2 0-1 0,-2-5-18 16,7-2 6-16,2-5-6 15,-3-4 5-15,6-2 3 16,-3 1-15-16,1-1 0 16,2 3 4-16,-6 5-1 15,0 3-4-15,-8 4 1 16,-2 4 0-16,-5 1 12 16,0-2-4-16,0 1 7 15,0-4-3-15,-6 0-9 16,-4-2 4-16,-4-2-7 15,-4 0 0-15,-3 0-6 16,-6 1 7-16,-7 2-1 16,-6 3 7-16,-5 4-1 0,-4 5-7 15,2 5 1-15,-3 4 0 16,3 0 2-16,0 5-2 16,3 13-22-16,6 3-8 15,10 1-38-15,8-4-68 16,10-3-105-16</inkml:trace>
  <inkml:trace contextRef="#ctx0" brushRef="#br0" timeOffset="452781.6503">9261 3527 244 0,'0'0'35'0,"0"0"32"16,0 0-29-16,0 0 26 16,0 0-1-16,0 0-22 0,-3-54 1 15,0 45-28-15,-2 1 12 16,-3-1-9-16,2 1-11 15,-2 3 1-15,0-2-7 16,-3 2 1-16,-1-3-7 16,-6 3 6-16,1 1 0 15,-3-1-1-15,-4 3-1 16,3 0-1-16,-5 2-1 16,1 0-1-16,-2 0-1 15,-1 10 6-15,-2 4 0 16,2 2 0-16,1 2-4 0,6 1 4 15,-3 1 0 1,2-1 0-16,2-1-2 0,1 0 2 16,0 1 0-16,2 2-1 15,2 0 5-15,2 4-5 16,-2 1 1-16,4 5 0 16,1 0 0-16,0 3 0 15,2-2 0-15,-1-3-4 16,6 2 8-16,3-4-4 15,0 0 0-15,0-3 0 16,0 3 0-16,15-2 0 16,4 1 0-16,3 0 7 15,3 3-5-15,2-1-1 16,1-5-1-16,2 1 1 16,1-2 9-16,0-4-9 0,1-1 1 15,-2-3 4 1,-1-4-3-16,0-4-3 0,1-3 0 15,1-3 0-15,3 0 11 16,2-12-9-16,6-5 0 16,0-5 12-16,2-5-13 15,-2-2 2-15,-2-1-3 16,0 0 3-16,-4 3-3 16,-4 0 4-16,-6 2-4 15,-6 0 0-15,-5 0 8 16,-5 3-8-16,-4-4 11 15,0 1 1-15,-3 1 8 0,-3-2 6 16,0 4-7 0,0-5-5-16,0-2-11 0,-7-2-1 15,-7 1-2-15,-6-1 2 16,-3 2 7-16,-4 3-3 16,-4 2-5-16,-4 2-1 15,0 8-4-15,-4 3 4 16,2 8-2-16,-1 3-14 15,1 0-5-15,6 11-12 16,3 6-9-16,5 6-14 16,2 2-78-16,2-1-128 15</inkml:trace>
  <inkml:trace contextRef="#ctx0" brushRef="#br0" timeOffset="455497.568">19899 10212 499 0,'0'0'63'16,"0"0"-5"-16,0 0-9 16,0 0 30-16,0 0-40 15,0 0 0-15,0 0-22 16,-9 0-9-16,9 0-6 15,4 0 6-15,11 4-8 16,3 2 0-16,2 3 7 16,2 1-12-16,0 2 5 15,1 0 0-15,-1 1 1 16,0 1 0-16,-4-2-2 16,-1-2-3-16,-5-2-18 15,-4-2 20-15,0-1-25 16,-2-2-25-16,3 1-2 15,0-4-100-15,-5 0-145 16</inkml:trace>
  <inkml:trace contextRef="#ctx0" brushRef="#br0" timeOffset="455747.9451">20167 10188 274 0,'0'0'226'16,"0"0"-154"-16,0 0-55 16,0 0-16-16,0 0 8 15,0 0 0-15,-59 72-3 16,42-51-6-16,-2 2 0 16,-1-2 0-16,1 0 1 0,3-4-1 15,5-4 0-15,5-5-1 16,3-3-60-16,3-5-82 15,0 0-249-15</inkml:trace>
  <inkml:trace contextRef="#ctx0" brushRef="#br0" timeOffset="456063.7698">20331 10328 454 0,'0'0'46'0,"0"0"10"16,0 0-16-16,0 0 10 16,0 0-24-16,0 0-14 15,5-48-8-15,-5 48-2 16,0 0-4-16,0 0 1 15,3 0-19-15,1 5 19 16,5 12 1-16,3 6 0 16,-1 7 0-16,3 6 0 15,0 6-37-15,-1 8-56 0,-5 2-1 16,-4 0-37 0</inkml:trace>
  <inkml:trace contextRef="#ctx0" brushRef="#br0" timeOffset="456435.5517">19964 11030 349 0,'0'0'210'15,"0"0"-175"-15,0 0-35 16,0 0 0-16,0 0 10 15,0 0-6-15,81 50-1 16,-60-37 0-16,0 1 0 16,-3 2-6-16,-1-2 2 15,-3 0-40-15,-1-5-43 16,-5-4-53-16,-5-5-178 0</inkml:trace>
  <inkml:trace contextRef="#ctx0" brushRef="#br0" timeOffset="456636.1976">20184 11006 163 0,'0'0'311'16,"0"0"-263"-16,0 0-10 16,0 0-24-16,0 0 6 15,0 0-20-15,-57 92 5 16,49-67-7-16,1 0 2 15,1 1-9-15,3-6-18 0,3-3-64 16,0-7-87-16</inkml:trace>
  <inkml:trace contextRef="#ctx0" brushRef="#br0" timeOffset="457042.9759">20251 11135 404 0,'0'0'115'0,"0"0"-88"16,0 0-22-16,0 0 51 15,0 0-20-15,0 0-12 0,61-3 1 16,-43 2-11-16,-3-1 6 16,3 2-1-16,-6 0-17 15,-2 0 4-15,-3 0-6 16,-5 14 0-16,-1 3 5 15,-1 5 0-15,0 6-1 16,-9-2-4-16,-8 4 4 16,-1 0-2-16,0-4-2 15,2-1 0-15,5-8 3 16,3-5-1-16,7-3-4 16,1-5 2-16,0-4-3 15,6 0 3-15,12 0 2 16,6 0-2-16,0-8 0 0,2 0 0 15,-3 3-21 1,-2-2-30-16,1 7 19 0,-3 0-22 16,-3 0-51-16,-9 10-12 15,-7 7-108-15</inkml:trace>
  <inkml:trace contextRef="#ctx0" brushRef="#br0" timeOffset="457346.7917">20139 11780 540 0,'0'0'101'16,"0"0"-94"-16,0 0-7 15,0 0 1-15,0 0 6 16,0 0 15-16,27 48-14 16,-9-36 6-16,-2 1-6 15,4 0-5-15,-1 1-3 16,-3 0 0-16,2-2-14 16,-3-2-20-16,-3 0-48 15,-6-6-95-15,-3-1-218 16</inkml:trace>
  <inkml:trace contextRef="#ctx0" brushRef="#br0" timeOffset="457681.6005">20376 11778 388 0,'0'0'171'16,"0"0"-100"-16,0 0-39 15,0 0-29-15,0 0 5 16,0 0-8-16,-13 72 0 16,11-50 4-16,1 3 0 15,-3-1 19-15,-1 2 0 0,0 0-13 16,-1-1 11 0,-1-1-8-16,-5-2 3 0,-2-2 2 15,-2-4-15-15,0-3 2 16,-5-4-5-16,3-1 1 15,0-4 4-15,4-3-5 16,3-1 3-16,3 0-3 16,5 0-20-16,3-3-29 15,0-2-34-15,2 0-84 16,10 0 0-16</inkml:trace>
  <inkml:trace contextRef="#ctx0" brushRef="#br0" timeOffset="458354.814">20331 12003 556 0,'0'0'102'0,"0"0"-50"15,0 0-29-15,0 0-22 16,0 0 29-16,0 0-30 16,47 0 5-16,-33 2-2 15,0 4-3-15,-1 0 0 0,-1 2 0 16,3-1-11-16,-4 3 8 16,-2-1-44-16,-2 2-5 15,3-5-21-15,-2-1-80 16,0-5-154-16</inkml:trace>
  <inkml:trace contextRef="#ctx0" brushRef="#br0" timeOffset="458804.7772">20643 12011 528 0,'0'0'114'15,"0"0"-45"-15,0 0-13 16,0 0-56-16,0 0 8 0,0 0-18 16,9 4 10-16,1 6 0 15,1-3 0-15,0 0 4 16,-3 2-4-16,0-2 0 16,-1 2 0-16,-4 2-2 15,2-1 2-15,-5 6 0 16,0 3-2-16,0 2 9 15,0 1-10-15,-11 0 3 16,-2-1 0-16,-1-1 4 16,1-3-2-16,1-3-2 15,3-4 0-15,2-1 2 16,0-3-4-16,7-3 2 16,0 0 0-16,0 0-3 0,0-3 6 15,3 2-3-15,7-2 0 16,3 0 9-16,2 0 3 15,-1 0-8-15,2-2 0 16,-4-3-2-16,1 4-2 16,-1-1-15-16,1 2-32 15,-1 0-46-15,-3 0-46 16,-5 6-62-16</inkml:trace>
  <inkml:trace contextRef="#ctx0" brushRef="#br0" timeOffset="459249.5358">20179 12925 496 0,'0'0'152'16,"0"0"-52"-16,0 0-47 15,0 0-53-15,0 0 2 16,0 0-2-16,12 22 0 16,6-10 2-16,-1 1-3 15,0-2 1-15,0 1 0 16,1 0 2-16,-2 0-2 16,-4-2 0-16,-1 4-8 15,-3-2-17-15,-2 0 1 16,-1-1-38-16,-1-2-11 15,1-7-36-15,-4-2-100 16</inkml:trace>
  <inkml:trace contextRef="#ctx0" brushRef="#br0" timeOffset="459471.9373">20330 12914 525 0,'0'0'79'16,"0"0"-37"-16,0 0-17 16,0 0-4-16,0 0-18 0,-84 89-3 15,68-59 2 1,2-2 0-16,2 0-2 0,-1-4 0 16,6 0-21-16,5-6 0 15,2-4-59-15,0-7-95 16</inkml:trace>
  <inkml:trace contextRef="#ctx0" brushRef="#br0" timeOffset="459876.7059">20395 13043 378 0,'0'0'82'0,"0"0"-57"16,0 0 38-16,0 0-14 16,0 0-15-16,94-31-20 0,-73 31 6 15,-4 0-18 1,1 0-2-16,-6 0 0 0,-1 0 8 16,-3 2-8-16,-4 6 2 15,-1-1 20-15,-1 5 13 16,-2 1-20-16,0 3 17 15,0-2-19-15,-5 6-12 16,-4-1 22-16,1 1-21 16,0-1 2-16,4-5-2 15,4-2 0-15,0-4-4 0,0-2 2 16,12-4 0-16,5-2-4 16,6 0 4-16,2-8-3 15,2-9 1-15,3-7-36 16,1 1-12-16,5-8-35 15,1-3-65-15,5-10 43 16</inkml:trace>
  <inkml:trace contextRef="#ctx0" brushRef="#br0" timeOffset="460585.0556">22124 9293 559 0,'0'0'65'0,"0"0"-65"15,0 0 0-15,0 0 12 16,0 0 38-16,66 90-10 15,-41-62-21-15,2-1 8 16,-2-1-27-16,-1-1 6 16,0-5-6-16,-3-4 0 15,-7-4-9-15,0-5 5 0,-6-1-20 16,-4-3-28-16,1-3-36 16,-5 0-77-16,0 0-145 15</inkml:trace>
  <inkml:trace contextRef="#ctx0" brushRef="#br0" timeOffset="460822.9172">22422 9311 292 0,'0'0'232'0,"0"0"-190"16,0 0-2-16,0 0-4 0,-62 86-1 15,52-69-33 1,2 0 5-16,-1-4-7 0,0 0 0 16,2-1-1-16,-1 1 1 15,2-1-8-15,3 0-23 16,0-3-74-16,-1 1-44 16,1-2-144-16</inkml:trace>
  <inkml:trace contextRef="#ctx0" brushRef="#br0" timeOffset="461437.5643">22351 9486 358 0,'0'0'51'15,"0"0"2"-15,0 0 31 16,0 0-20-16,0 0-21 15,0 0-21-15,-52 95-9 16,44-69 13-16,4 3-18 16,-2 0 9-16,0-3 4 15,-2 1-21-15,-2-5 11 0,1 0-3 16,0-5-3-16,0-7 0 16,3-2-3-16,-1-4 2 15,-2-4 6-15,-2 0-5 16,-1 0-3-16,1-5-2 15,2-8-3-15,1-1-1 16,2 2-14-16,3-2-31 16,1 3 22-16,2 5-61 15,0 1-24-15,0 5 41 16,0 0-100-16,0 0 81 16</inkml:trace>
  <inkml:trace contextRef="#ctx0" brushRef="#br0" timeOffset="461762.9942">22621 9656 274 0,'0'0'360'15,"0"0"-238"-15,0 0-38 16,0 0-18-16,0 0-13 16,0 0-43-16,-25-58-4 15,25 55-6-15,0 3-3 16,0 0-3-16,0 0-9 0,0 0 7 16,5 0 5-16,7 15-12 15,1 6 14-15,3 7 1 16,-1 4-14-16,4 5 1 15,2 1-74-15,0-3-34 16,0-8-70-16</inkml:trace>
  <inkml:trace contextRef="#ctx0" brushRef="#br0" timeOffset="462366.6406">26132 9065 596 0,'0'0'78'0,"0"0"-5"15,0 0-55-15,0 0 2 16,0 0-20-16,0 0 0 16,12 20 25-16,10-6-9 15,4 1 3-15,2 5-19 16,3 1 7-16,-2 1-13 16,-3 2 6-16,-4-7-28 15,-6 0 4-15,-4-8-46 16,-3 2-12-16,-6-5-67 15,-3-6-125-15</inkml:trace>
  <inkml:trace contextRef="#ctx0" brushRef="#br0" timeOffset="462729.442">26372 9140 80 0,'0'0'471'0,"0"0"-374"16,0 0-76-16,0 0-4 16,0 0-16-16,0 0 9 15,-24 71-1-15,18-42-5 16,0 4 31-16,-2-1-18 16,-1 2 6-16,1-1 16 15,-4-3-29-15,0-1 8 16,0-5-15-16,-4-5 6 15,1-4-5-15,0-5-3 16,0-6-1-16,-1-1 10 0,2-3-5 16,1 0-3-16,4 0-2 15,1 0-13 1,1-8 3-16,3 4-32 0,2-1-12 16,2 2 10-16,0 3-36 15,0 0-55-15,0 0-106 16,9 0-4-16</inkml:trace>
  <inkml:trace contextRef="#ctx0" brushRef="#br0" timeOffset="463169.8362">26520 9472 493 0,'0'0'81'0,"0"0"11"16,0 0-35-16,0 0-2 15,0 0 18-15,0 0-52 16,0-37-4-16,0 37-10 16,0 0-7-16,0 0-10 15,1 0 7-15,10 3 1 16,4 6-6-16,-3 6 8 0,-3 1 0 15,-2 1-8 1,-1 2-14-16,-5-1 7 0,-1 1-7 16,0-2-11-16,-3 2 33 15,-11-4-21-15,0 1 11 16,-2 0 10-16,-1-2-30 16,3-2 24-16,3-2 6 15,5-4-2-15,2 0-1 16,4-3 3-16,0-3 0 15,4 2-4-15,13-2-4 16,8 0 3-16,3 0 0 16,7-2-14-16,2-6-9 15,0-1-88-15,5 0-16 16</inkml:trace>
  <inkml:trace contextRef="#ctx0" brushRef="#br0" timeOffset="463780.4873">29440 9051 636 0,'0'0'88'16,"0"0"-66"-16,0 0-22 16,0 0 0-16,0 0-5 15,0 0 12-15,72 28-2 16,-39-14 19-16,0-3-22 16,-3 0 23-16,-4 2-16 15,0-1 0-15,-7 2-9 16,-4 1 6-16,-3 0-13 15,-5-1 5-15,-2-2-23 16,-1 1-2-16,-1-1-38 0,-1-3-34 16,-2-2-77-16</inkml:trace>
  <inkml:trace contextRef="#ctx0" brushRef="#br0" timeOffset="464109.8276">29773 9097 576 0,'0'0'60'0,"0"0"-41"16,0 0-2-16,0 0 19 0,0 0 3 15,-79 82-33-15,72-62 12 16,-1-1-8-16,3 1-7 15,0 2 22-15,2-1-23 16,0 1 1-16,-2 2 1 16,-1 0-2-16,-5-2-2 15,-2-1 0-15,-2-1 2 16,-4-3-7-16,-2-3 5 16,2-1-11-16,-2-2-12 15,0-4-44-15,6-1 8 16,2-2-71-16,7-4-124 15</inkml:trace>
  <inkml:trace contextRef="#ctx0" brushRef="#br0" timeOffset="464551.6122">29907 9336 565 0,'0'0'35'0,"0"0"-33"15,0 0 13-15,0 0 21 0,0 0-24 16,0 0 24-16,56-5 17 16,-39 3-30-16,-3-1 2 15,1 1-14-15,-6 2-6 16,-5 0-5-16,-4 0 0 15,0 0-13-15,0 7 12 16,-1 11 1-16,-16 3 8 16,-2 6-4-16,-3 1-1 15,-2-1 8-15,3-1-11 16,3-1 1-16,4-3 7 16,6-3-4-16,6-9 0 15,2 0-4-15,0-4 4 16,6-2 8-16,13 0-9 15,7-4 15-15,3 0 6 0,4 0-21 16,2-8-3-16,-2 2-8 16,-4 6-50-16,-3-3-35 15,-9 3-53-15,-9 0-192 16</inkml:trace>
  <inkml:trace contextRef="#ctx0" brushRef="#br0" timeOffset="468999.0032">28176 11332 242 0,'0'0'75'15,"0"0"-64"-15,0 0 31 16,0 0-6-16,0 0-8 16,0 0 27-16,0 0-28 15,0-4 3-15,0 4 13 16,0-1-18-16,0 1 11 16,0 0-30-16,0 0 1 15,0 0-7-15,0 0 1 0,0 0-1 16,0 0 0-16,0 0 1 15,0 0-2-15,0 0 1 16,0 0 0-16,0 0 0 16,0 0 1-16,0 0-1 15,0 0 0-15,0 0-17 16,0 0 14-16,0 0-24 16,0-2-23-16,0 2 28 15,0 0-19-15,0 0-11 16,0 0-22-16,1 0-24 0,1 0 17 15,-1 0-47 1</inkml:trace>
  <inkml:trace contextRef="#ctx0" brushRef="#br0" timeOffset="471937.9119">28083 11519 256 0,'0'0'134'0,"0"0"-48"15,0 0-23-15,0 0-30 16,0 0 5-16,0 0-30 15,-18-18 4-15,18 17-8 16,0 1-1-16,0 0 32 16,0 0-6-16,0 0-4 15,0 0-5-15,0 0-20 16,0 0 0-16,0 6 0 16,12 9 2-16,6 4 19 0,0 8-17 15,3-2 2-15,2 4 6 16,-1 0-7-16,0 0-1 15,-1 0-2-15,-2 2 2 16,-1 1 16-16,-3 1-18 16,-2 3 4-16,-2 11 3 15,-1 9-4-15,-4 9-5 16,0 9 2-16,0 2 1 16,0 6 7-16,1 5-9 15,3 3 1-15,-1 5 0 16,4 6 2-16,2 2-6 15,0 3 2-15,1 2 0 16,2-7-9-16,-3-2 8 16,1 0-9-16,-2-4 6 0,-2 2-11 15,-3-1 14 1,0-1 0-16,-3 2 1 0,-1-3 0 16,-2-1 0-16,-3-8 2 15,0-7 2-15,0-7 1 16,0 1-5-16,0 3 0 15,-3 3-5-15,-2 3 4 16,-1-1-3-16,-3-1 4 16,0-2-2-16,-5-9-12 15,4-8 14-15,2-7 2 16,1-2-1-16,3-3 9 0,-1 1-8 16,2 1-2-1,-1-6 0-15,0-4 0 0,0-10-1 16,0-8 1-16,2-5 0 15,-1-1 0-15,2-4 0 16,-1-4 0 0,1-3 0-16,1-2 0 0,-2-3 0 15,-1 0-28-15,-6-11-34 16,-6-17-83-16,-1-16-353 16</inkml:trace>
  <inkml:trace contextRef="#ctx0" brushRef="#br0" timeOffset="472934.0726">27864 11933 18 0,'0'0'331'0,"0"0"-234"16,0 0-41-16,0 0 10 16,21-73-9-16,-15 57-34 0,-3 2 25 15,1-2-15-15,-2 4 13 16,-1 1-1-16,1 5-34 16,-1-1 27-16,-1 4-16 15,0 3-11-15,0-1 12 16,0 1-21-16,0 0 6 15,0 0 7-15,0 0-12 16,0 0 12-16,0 0-15 16,0 0 1-16,0 0-9 15,0 0 3-15,0 6-6 16,0 15 7-16,0 7 5 16,0 9-1-16,0 2 0 15,0-1 0-15,0-5-1 0,0-4 1 16,0-12-1-16,0-7 0 15,0-7-21-15,0-3 22 16,2-7 7-16,5-21-7 16,-1-10-18-16,1-5-6 15,1 3 24-15,-3-1 0 16,0 4-16-16,-2-1 14 16,-1 4-2-16,-1 3 4 15,2 5 8-15,2 6-5 16,1 5 4-16,1 1-4 0,-1 3 6 15,-1 3 19 1,-1 2-9-16,-1 3-17 0,0 0 28 16,2 0-27-16,2 0 11 15,3 1 7-15,4 0-20 16,4 2 21-16,2 0-7 16,5 0-5-16,2 13 19 15,2 5-28-15,4 2 9 16,0 4-5-16,-3-2 10 15,-2-2-13-15,-6 0-2 16,-1-3 0-16,-3 1 1 16,-1-4-1-16,-4-2-7 15,-1 5-11-15,-3 0-71 16,-5-1-45-16,-4-6-163 16</inkml:trace>
  <inkml:trace contextRef="#ctx0" brushRef="#br0" timeOffset="473987.9329">28108 15294 592 0,'0'0'12'0,"0"0"16"16,0 0 39-16,0 0-39 16,0 0-21-16,0 0 1 15,0 0-6-15,-19 83 34 16,19-33-15-16,15 7-1 15,0 7 15-15,3 3-26 16,-5 1 8-16,-1-2-1 16,-4-4-9-16,-2-7-3 15,-2-8-4-15,-1-13 8 16,-3-9-1-16,3-11-7 16,-3-5 1-16,0-4-1 15,0-5-19-15,0 0-19 0,1-5-42 16,2-14-62-1,-1-8-78-15</inkml:trace>
  <inkml:trace contextRef="#ctx0" brushRef="#br0" timeOffset="474297.7351">28071 15379 567 0,'0'0'33'16,"0"0"31"-16,0 0-63 16,81-50 27-16,-43 46 2 15,6 4-23-15,-4 0-7 0,-4 4 6 16,-5 11-6-16,-7 3 0 16,-6 3 0-16,-6 4-6 15,-6 0 6-15,-6 3 0 16,0-5 22-16,0 1-9 15,-12-4-1-15,-2-3-8 16,-3 0 1-16,0-2-10 16,-2-1-21-16,1-1-54 15,1-5-25-15,1-4-217 16</inkml:trace>
  <inkml:trace contextRef="#ctx0" brushRef="#br0" timeOffset="474630.5468">28850 15153 576 0,'0'0'44'15,"0"0"9"-15,-87 84 15 16,55-39-3-16,3 6-29 16,1 8-19-16,4 4 22 15,5 5-9-15,6 0 4 0,9-1 1 16,4-4-23-16,9-4-1 16,18-6-11-1,6-6 5-15,3-7-12 0,4-4-4 16,3-6-53-16,0-7-32 15,2-10-79-15,-8-12-141 16</inkml:trace>
  <inkml:trace contextRef="#ctx0" brushRef="#br0" timeOffset="476598.6426">29842 15286 566 0,'0'0'11'0,"0"0"26"16,0 0-34-16,0 0 14 15,0 0 14-15,0 0-9 16,-24-28-3-16,21 24-18 16,0-2 1-16,-2 2 19 15,1 0-13-15,-4-3 10 16,3 4 6-16,0-1-12 15,2 1 18-15,2 1-13 16,-1 1 0-16,2 1-4 16,0 0-13-16,0 0-3 0,0 4-7 15,0 17 5 1,0 10 5-16,0 12 2 0,0 7 6 16,0 8 9-16,3 7-12 15,0 2 0-15,-3 3-5 16,0-4 6-16,0-6 0 15,0-5-4-15,0-7 7 16,0-9 15-16,0-6-22 16,0-8 8-16,0-8-10 15,0-6 2-15,0-2-2 16,0-1 0-16,0-3-2 16,0 2-5-16,0 0-45 15,0 0-24-15,0-2-62 16,0-5-97-16</inkml:trace>
  <inkml:trace contextRef="#ctx0" brushRef="#br0" timeOffset="477643.6043">30198 15475 282 0,'0'0'100'0,"0"0"-35"16,0 0 30-16,0 0-5 0,0 0-13 15,0 0-25-15,-24 0-9 16,24 0 16-16,0 0-16 16,0 0-10-16,0 0 10 15,0 0-27-15,0 0 6 16,0 0-22-16,3 0-7 16,12 6 7-16,6 11 4 15,8 4 4-15,3 5 4 16,5 2-6-16,-2 3-6 15,-1-1 0-15,-1 1 1 16,-6-3-2-16,-4-3 1 16,-6-5 0-16,-2-2 0 15,-6-5 5-15,-2-4-6 0,-3-3 1 16,-3-3 0 0,-1 0-2-16,0-2 2 0,0-1 0 15,0 0-4-15,0 0-18 16,0 0-8-16,0 0-10 15,0 0-39-15,0 0-45 16,0 0-34-16,-5-7-243 16</inkml:trace>
  <inkml:trace contextRef="#ctx0" brushRef="#br0" timeOffset="477967.1856">30434 15507 566 0,'0'0'80'0,"0"0"-62"16,0 0 13-16,0 0 29 15,-58 72-37-15,41-39 1 16,1 1-6-16,-4 0-12 15,3 1 13-15,0-2-10 16,-1-4 2-16,5-2-5 16,3-7-2-16,2-6-4 15,3-4 0-15,4-3-13 16,1-4 10-16,0-2-63 0,0 1-10 16,15-2-7-16,3 0-115 15,0-8-153-15</inkml:trace>
  <inkml:trace contextRef="#ctx0" brushRef="#br0" timeOffset="478484.8886">30602 15745 387 0,'0'0'124'16,"0"0"-114"-16,0 0 17 15,0 0 47-15,0 0-38 16,82-23-5-16,-68 23 10 16,-2 0-25-16,0 0 5 15,-3 0 12-15,-1 0-29 16,2 5-4-16,-4 3 0 15,-2 2 0-15,-2 3 0 16,-2 2 6-16,0 3 1 16,0 2-7-16,-6 0 1 15,-8-1 5-15,1 1-4 16,-2 1-1-16,0-4-2 0,4 0 5 16,2-5-5-16,4-2 1 15,3-5-2-15,2 2-4 16,0-3 6-16,0-1-7 15,10 0 3-15,9-3 2 16,3 0 2-16,3 0 11 16,2 0-10-16,0-7 26 15,-3 0-18-15,1 1-1 16,-1-2-7-16,-2 3 0 16,-2 0-2-16,-5 4-22 15,-2 1-52-15,-6 0-21 0,-5 0-108 16,-2 0-221-16</inkml:trace>
  <inkml:trace contextRef="#ctx0" brushRef="#br0" timeOffset="479255.4552">28824 15483 565 0,'0'0'69'0,"0"0"-69"15,0 0-4-15,0 0 4 16,0 0 2-16,0 0 22 16,105 62-6-16,-75-45-15 15,1-5 17-15,0 1-8 16,2-4-12-16,-3 2 8 16,-3-5-8-16,-3 4-7 15,-6-5-7-15,-4-1-26 0,-6 1-16 16,-2-2-13-1,-3-1-13-15,-1-1 14 0,0-1-125 16</inkml:trace>
  <inkml:trace contextRef="#ctx0" brushRef="#br0" timeOffset="479717.8363">29194 15407 511 0,'0'0'105'15,"0"0"-37"-15,0 0-16 16,0 0 15-16,0 0-59 0,0 0 3 16,-24 80-7-16,24-48 6 15,0 3 5-15,0 1-4 16,0 2 4-16,0 2 17 15,0 0-17-15,0 1-7 16,-3-2 0-16,-1-3-2 16,-5-2 6-16,2-1-9 15,-4-4 3-15,-4 2 10 16,2-3-12-16,-3-7-4 16,2-5 0-16,-1-3 7 0,0-4-7 15,-1-3 1 1,1-5 1-16,-1-1 32 0,-1 0-24 15,-1 0 4-15,2-11 3 16,-2-1-7-16,6 0-9 16,0 2-1-16,5 0 0 15,2 6-4-15,3 1-20 16,2 1-6-16,0 2-25 16,0 0-77-16,0 0-31 15,13 0-7-15,3 0-54 16</inkml:trace>
  <inkml:trace contextRef="#ctx0" brushRef="#br0" timeOffset="480365.9569">29479 15775 582 0,'0'0'110'16,"0"0"1"-16,0 0-28 15,0 0-44-15,0 0-4 16,0 0-11-16,-15-26-2 16,15 25-8-16,0-1-14 15,0 0-7-15,8-1-9 16,7 0 16-16,4 3 0 16,-1 0 0-16,-3 0 0 15,0 3-6-15,-5 8-8 16,-1 2 11-16,-1 2-1 15,-1 4-14-15,-6-2 16 16,-1 4 0-16,0 1 2 16,-4 0-5-16,-12 1-11 15,-3 0 5-15,-1-1 6 16,-1-2-12-16,0-1 12 0,5-4 5 16,3-3 0-16,3-4-5 15,6-5 5-15,4 0 0 16,0-3-7-16,0 2-23 15,0 1 29-15,14-3-2 16,8 0 3-16,5 0 10 16,1 0-6-16,0 0 8 15,-3-2 2-15,1-1-7 16,-7 0 1-16,1 0-8 16,-7 3-4-16,-3 0-1 15,-2 0-53-15,-2 0-35 16,-1 0-4-16,-4 0-103 15,-1 0-174-15</inkml:trace>
  <inkml:trace contextRef="#ctx0" brushRef="#br0" timeOffset="481084.5466">31008 14921 485 0,'0'0'126'16,"0"0"-82"-16,0 0-11 15,0 0 8-15,0 0-25 16,0 0 8-16,106 52-1 16,-75-21-18-16,2 9 22 15,-1 9-21-15,-3 6 11 16,-2 4 4-16,-6 2-18 0,-6 5 17 16,-6 4-10-16,0 1-9 15,-8 4 25-15,-1-7-13 16,0-6 15-16,-4-6 28 15,-11-8-31-15,0-7 18 16,-1-4-1-16,-2-5-25 16,-2-3 16-16,3-7-32 15,1-4 0-15,3-5-1 16,3-3-21-16,-1-1-16 16,-7 2-60-16,-5-2-146 15,-10-1-232-15</inkml:trace>
  <inkml:trace contextRef="#ctx0" brushRef="#br0" timeOffset="488889.7152">2249 7749 191 0,'0'0'196'16,"0"0"-123"0,0 0-18-16,0 0 34 0,0 0-27 15,0 0-58-15,0 0 19 16,0 0 1-16,0-58-10 15,0 53 22-15,0 2 2 16,0 2-6-16,0 1 13 16,0 0-30-16,0 0 6 15,0 0 1-15,0 0-21 16,0 0 9-16,0 0-10 16,0 13 0-16,0 10-1 15,0 13 3-15,12 12 3 16,3 7 5-16,-3 8-4 0,4 3 1 15,-4-1-7-15,1 1 1 16,-2-4 1-16,1-1 2 16,-2-4-4-16,-4-9 0 15,-1-11 3-15,-2-11-4 16,-2-7 1-16,1-7 0 16,-2-7-5-16,0-4 1 15,0-1-2-15,0 0 5 16,0 0-1-16,0 0-7 15,0 0 0-15,-6-4-1 16,1-1 3-16,1 2 7 16,-1 1 0-16,2-2-1 15,-1 1 4-15,1 1-11 0,0 0 8 16,3 2 0-16,0 0-1 16,0 0-1-16,0 0-3 15,0-1 0-15,0-6 4 16,16 2 1-16,4-5 16 15,7-4-9-15,1-1 16 16,6-1-19-16,0-4 4 16,2 1-5-16,-3-3 2 15,1-2 5-15,-5 4-7 16,-9 1 3-16,-6 5 9 16,-3 3-11-16,-6 2-3 15,-2 3-1-15,-1-3 7 16,-2 0-9-16,1-4 2 15,1-4-9-15,-2-2 1 0,1-2-42 16,1-1 2-16,-1-5 11 16,-1 2-26-16,0-2 41 15,0 0-3-15,0 0 13 16,0 2 10-16,-7 7 2 16,-2 3 10-16,0 5 13 15,3 3-6-15,0 7 45 16,3-2-22-16,-1 2-18 15,-1 0 17-15,2 6-34 0,0 14 4 16,3 8 3 0,0 7 0-16,0 6 25 0,0 3-23 15,9 2-5-15,0-1 21 16,3 0-30-16,-1 3 14 16,-1 0-14-16,-1-4 12 15,3-4-9-15,-2-5-3 16,-1-6 0-1,0-3-2-15,3-1-51 0,2-1-67 16,-1-10-138-16,-10-7-311 16</inkml:trace>
  <inkml:trace contextRef="#ctx0" brushRef="#br0" timeOffset="490048.7208">3311 7813 378 0,'0'0'62'0,"0"0"14"16,0 0-29-16,0 0 4 15,0 0-14-15,0 0-8 16,-33 28 0-16,27-6-16 0,0 9 27 16,-1 6-16-16,5 7-13 15,1 7 23-15,1 4-23 16,0 4-5-16,0 2 6 16,6 1-9-16,7-4-3 15,2-6 0-15,3-11 3 16,0-10-5-16,-2-6 2 15,2-9 0-15,-3-3 0 16,1-6-24-16,1-2-12 16,-1-5-31-16,1 0-33 15,-4 0-70-15,-10-17-179 16</inkml:trace>
  <inkml:trace contextRef="#ctx0" brushRef="#br0" timeOffset="490416.4093">3408 8035 339 0,'0'0'240'15,"0"0"-160"-15,0 0-25 16,0 0-17-16,0 0-29 15,0 0-5-15,18 28-2 16,7-13 27-16,9 2-7 16,1 0-15-16,1 3 13 0,1 2-11 15,0 1-3-15,-4 3-2 16,0-3 1-16,-5-4-5 16,-1-4 0-1,-6-3 2-15,-3-2 1 0,-5-1-3 16,-1-1 0-16,-3-4-1 15,-1 4-10-15,-4-2-17 16,-1 0-23-16,-3 3-28 16,0-6 7-16,0-3-85 15,-12-3-179-15</inkml:trace>
  <inkml:trace contextRef="#ctx0" brushRef="#br0" timeOffset="490723.7923">3694 8032 494 0,'0'0'61'16,"0"0"1"-16,0 0 7 16,0 0-22-16,0 0-1 15,-58 100-27-15,52-67 1 16,-3 9 0-16,2 1-19 15,-1 4 12-15,-2-2-10 16,4-5-1-16,0-8 7 16,0-7-7-16,3-7-2 15,1-7 0-15,2-4-2 0,0-4 2 16,0-2-33-16,0-1-50 16,6 0 14-16,5-1-67 15,1-12-15-15,-6-8-243 16</inkml:trace>
  <inkml:trace contextRef="#ctx0" brushRef="#br0" timeOffset="491098.8647">3778 7833 577 0,'0'0'15'0,"0"0"-7"0,0 0 54 16,0 0-14-16,95 83-10 16,-65-49-2-16,0 5 2 15,-3 7-1-15,0 0-23 16,-2 2 19-16,-1 5-4 15,-2 3-14-15,-5 3 28 16,-6-3-23-16,-3-3 1 16,-5-8-7-16,-3-4-11 0,0-9 12 15,0-8-15-15,0-8 2 16,0-6-9-16,0-3 4 16,0-2-33-16,0 3-65 15,3-1-106-15,-3-5-85 16</inkml:trace>
  <inkml:trace contextRef="#ctx0" brushRef="#br0" timeOffset="496960.9493">2443 8915 117 0,'0'0'228'0,"0"0"-171"16,0 0 17-16,0 0 5 16,0 0-3-16,0 0-37 15,0 0-14-15,-9 2 2 16,9 20-4-16,0 11 41 16,0 9-7-16,0 9-43 0,3 3 24 15,7 9-29 1,-2 4 2-16,-1 1 2 0,-1 1-12 15,3-7 4 1,-3-9-5-16,3-14 0 0,-3-9-1 16,3-10 1-16,-3-3 0 15,0-7-2-15,0-3-36 16,7-2-49-16,-2-5-10 16,1 0-26-16,-2-8-16 15,-7-12-144-15</inkml:trace>
  <inkml:trace contextRef="#ctx0" brushRef="#br0" timeOffset="497198.8137">2508 9457 321 0,'0'0'223'16,"0"0"-197"-16,0 0-23 15,0 0 46-15,0 0 18 16,0 0-46-16,81 32 18 15,-48-32 1-15,2 0-13 16,0-5 0-16,-1-10-19 16,-4 1-8-16,0-3 0 15,-2-1 0-15,-5 3-31 16,-1-1-68-16,-7 0-52 16,-9-4-81-16</inkml:trace>
  <inkml:trace contextRef="#ctx0" brushRef="#br0" timeOffset="497429.3385">2823 9218 370 0,'0'0'152'0,"0"0"-149"16,0 0 54-16,0 0 18 15,8 78 4-15,-2-50-42 16,1 8 21-16,-1 7-27 15,0 7-18-15,2 3 10 16,-1 2-22-16,0-2 2 16,4-4-3-16,-2-6-41 15,7-14-40-15,0-12-44 16,-5-16-87-16</inkml:trace>
  <inkml:trace contextRef="#ctx0" brushRef="#br0" timeOffset="497718.1746">3280 9186 610 0,'0'0'82'15,"0"0"-7"-15,0 0 22 16,0 0-69-16,0 0-27 0,0 0 14 15,-48 69-8 1,48-28 8-16,0 12 14 0,0 6-29 16,13 5 21-16,8-7-21 15,2-3 1-15,5-10-5 16,2-6-25-16,-2-6 8 16,-1-13-55-16,0-9-67 15,-5-10 37-15,-4 0-139 16</inkml:trace>
  <inkml:trace contextRef="#ctx0" brushRef="#br0" timeOffset="498006.0113">3378 9252 453 0,'0'0'58'16,"0"0"60"-16,0 0-33 15,0 0-46-15,0 0-39 16,0 0 8-16,-1 6 0 16,21 12 3-16,4 0-8 15,-1 2-6-15,4-3-1 16,-2-4-18-16,-3-6 12 16,-5-2-33-16,-1-5 31 15,-1 0-24-15,-3 0-15 0,-3-3 31 16,-3-9-40-16,3-2-1 15,-5 0-26-15,-4 0-77 16</inkml:trace>
  <inkml:trace contextRef="#ctx0" brushRef="#br0" timeOffset="498356.8099">3551 9174 30 0,'0'0'336'0,"0"0"-298"16,0 0 20-16,0 0 22 16,0 0-23-16,0 0 7 15,-16 33-32-15,26-16 28 0,4 2-6 16,3 2-29-16,3 3 18 16,1 2-19-16,1 1-1 15,-4 4 0-15,0 2-16 16,-9-3 19-16,3-3-3 15,-8 0-22-15,-4-2 22 16,0-2-8-16,-3 1-14 16,-13-1 21-16,-4 0-20 15,-5-3-2-15,0 1 0 16,-2-4-11-16,3-2 9 16,6-5-17-16,5-1-19 0,8-7-29 15,4-2-86 1,1 0-17-16,0-19-308 15</inkml:trace>
  <inkml:trace contextRef="#ctx0" brushRef="#br0" timeOffset="498648.6446">3657 9087 603 0,'0'0'112'16,"0"0"-44"-16,0 0-13 16,0 0-51-16,0 0 66 0,84 61-29 15,-47-23-19-15,6 8 23 16,-4 10-26-16,1 9-16 16,-4 10 27-16,-12 3-30 15,1-6 2-15,-12-7-2 16,-8-6-6-16,-5-6 5 15,0-5-24-15,-13-4-35 16,-10-2-91-16,-10-7-76 16,-11-6-210-16</inkml:trace>
  <inkml:trace contextRef="#ctx0" brushRef="#br0" timeOffset="499815.8324">2531 10389 135 0,'0'0'14'0,"0"0"32"16,0 0-3-16,0 0 5 16,0 0 24-16,0 0-10 15,0-43 0-15,0 39-23 16,0 0 21-16,0 1-11 15,0 1 7-15,0 2-3 16,0 0 9-16,0 0-24 16,0 0-11-16,0 11-13 0,0 12-8 15,9 11 44 1,3 9-18-16,2 6-27 0,0 7 19 16,4 7-15-16,-5 4-5 15,1-3-2-15,1-7-1 16,-5-8-2-16,-1-12-1 15,0-9-12-15,-6-14 11 16,0-7-7-16,0-4-17 16,-1-3-18-16,1 0-50 15,-3 0-21-15,1-7 37 16,1-13-55-16,-2-3-102 16</inkml:trace>
  <inkml:trace contextRef="#ctx0" brushRef="#br0" timeOffset="500051.6863">2622 10769 340 0,'0'0'62'16,"0"0"32"-16,0 0 10 15,0 0-41-15,0 0-24 16,0 0 9-16,-9-39 3 16,25 30 0-16,4 1 12 15,2-2-41-15,8 0 14 16,0 1-14-16,1-1-16 15,2 3 7-15,0 0-13 16,-2 1-2-16,-1-1-8 16,-2-1-50-16,-4-5-38 15,3-1-36-15,-9-8-16 0,-2-6-117 16</inkml:trace>
  <inkml:trace contextRef="#ctx0" brushRef="#br0" timeOffset="500276.5629">3027 10301 455 0,'0'0'121'0,"0"0"-46"15,0 0-12-15,0 0-6 16,0 0 3-16,-14 93 7 16,15-50-29-16,14 10-26 15,-3 8 14-15,9 9-15 0,-3 2-7 16,7-1-1-1,-1-6-3-15,4-5-33 0,-1-9-13 16,1-9-87-16,-1-16-34 16,-9-17-211-16</inkml:trace>
  <inkml:trace contextRef="#ctx0" brushRef="#br0" timeOffset="500606.9493">3539 10374 558 0,'0'0'92'0,"0"0"-45"16,0 0 24-16,0 0 11 15,0 0-61-15,0 0-12 16,-65 9 3-16,56 25 2 15,-2 6 19-15,8 8-24 16,0 9 12-16,3 4-13 16,0-2 10-16,3-6-5 15,12-9-11-15,3-9-4 16,0-6-2-16,3-7-10 16,-2-5 1-16,4-7-24 0,-1-9-41 15,3-1-27 1,-7-7-50-16,-3-12-236 0</inkml:trace>
  <inkml:trace contextRef="#ctx0" brushRef="#br0" timeOffset="500868.8036">3626 10542 614 0,'0'0'89'0,"0"0"18"15,0 0-34-15,0 0-40 16,0 0-30-16,0 0-1 16,24 38 40-16,-1-17-16 15,4 4-10-15,0-3-9 0,1 1-3 16,-1-2-8 0,-3 0-4-16,-3-2-29 0,0-4 3 15,-6-4-71-15,-2-7-31 16,-4-4-44-16,-4 0-193 15</inkml:trace>
  <inkml:trace contextRef="#ctx0" brushRef="#br0" timeOffset="501081.6616">3843 10526 558 0,'0'0'67'0,"0"0"-17"15,0 0 30-15,-71 106-21 0,57-67-36 16,-3 3 15-16,0 1-2 16,1 0-17-16,2-3-1 15,1-6-16-15,7-4-4 16,6-7-24-16,0-6-59 16,0-8-71-16,9-9-121 15</inkml:trace>
  <inkml:trace contextRef="#ctx0" brushRef="#br0" timeOffset="501305.3233">4185 10747 669 0,'0'0'75'15,"0"0"-57"-15,-25 72 49 16,25-41-60-16,0 1-5 16,3 3-2-16,14 0-16 15,3-2-37-15,2-1-39 16,-1-9-87-16</inkml:trace>
  <inkml:trace contextRef="#ctx0" brushRef="#br0" timeOffset="501589.1608">4395 10534 592 0,'0'0'92'15,"0"0"-37"-15,0 0-1 16,0 0-31-16,0 0-13 16,0 0-9-16,48 72 12 15,-27-52-13-15,4 1 0 16,-4-4-3-16,-1-4-12 16,0-5-39-16,-3-4-21 0,4-4-45 15,-8-4-107-15</inkml:trace>
  <inkml:trace contextRef="#ctx0" brushRef="#br0" timeOffset="501985.9348">4701 10476 541 0,'0'0'102'0,"0"0"-66"0,0 0 49 16,0 0-14-16,-60 82-55 15,47-60 6-15,1-1 5 16,0 1-27-16,-1-2 20 16,2-3-9-16,4-3-10 15,-2-2 3-15,6-5-2 16,0 1-4-16,0-2-1 16,3 0-29-16,0 2 19 15,0-3-6-15,0-1 3 16,0 6 14-16,0 1 1 15,6 0 1-15,6 3 0 16,-2-1 4-16,2 3-10 16,0 1 6-16,2-3 0 15,0 5 7-15,0 4 0 16,1 0-7-16,-5 2 0 0,-1-3 2 16,0-3-10-16,-6-7 6 15,3-2-31-15,0-7-33 16,-3-3-104-16,-1-20-310 15</inkml:trace>
  <inkml:trace contextRef="#ctx0" brushRef="#br0" timeOffset="502235.7915">4840 10360 650 0,'0'0'47'16,"46"72"45"-16,-16-21-35 16,6 11-13-16,4 2-7 15,3-1-15-15,1-3 47 16,-3-3-41-16,-5-3-20 16,-6 0-8-16,-12-1-9 15,-8-5-6-15,-10-2-85 16,0-5-63-16,-27-5-309 15</inkml:trace>
  <inkml:trace contextRef="#ctx0" brushRef="#br0" timeOffset="503099.8926">2580 11710 473 0,'0'0'85'16,"0"0"20"-16,0 0-35 16,0 0-9-16,0 0-35 15,0 0 2-15,-3 82 10 16,3-33-3-16,0 8 0 15,6 5 2-15,3 3-32 16,3 4 11-16,0-1-16 16,1-9 6-16,-1-14-12 15,0-11 6-15,-3-12-12 0,0-9-5 16,-3-9-49-16,2-4-7 16,0 0-51-16,-2-13 26 15,-3-8-35 1,-3-6-110-16</inkml:trace>
  <inkml:trace contextRef="#ctx0" brushRef="#br0" timeOffset="503632.5917">2619 12105 454 0,'0'0'132'0,"0"0"-24"16,0 0 9-16,0 0-63 15,0 0-31-15,0 0 31 16,52-34-7-16,-16 14-15 15,0 1-13-15,5 2-15 16,0 5 14-16,2 2-9 16,3 3-7-16,-1 4 0 15,-3 3 1-15,-8 0-5 16,-10 0 2-16,-6 0-14 16,-8 0 10-16,1 3-21 15,-5 1-5-15,-2-1-15 16,0-2-40-16,-2-1-24 15,-2 0-13-15,0 0-88 16,0-7-66-16</inkml:trace>
  <inkml:trace contextRef="#ctx0" brushRef="#br0" timeOffset="503887.9695">3060 11771 487 0,'0'0'95'0,"0"0"-28"16,0 0 24-16,0 0-12 16,0 0 17-16,0 0-36 15,27 108 0-15,-10-64-17 0,2 14-21 16,-2 9 14-16,0 6-24 16,-3 4 1-16,1-6-12 15,-5-10-1-15,2-11-4 16,-6-18-27-16,0-11-16 15,0-10-30-15,4-11-140 16,-7-3-75-16</inkml:trace>
  <inkml:trace contextRef="#ctx0" brushRef="#br0" timeOffset="504343.7185">3791 11486 511 0,'0'0'90'16,"0"0"4"-16,0 0 0 0,0 0-26 16,-94 68-28-16,72-21 20 15,7 14-26-15,-3 12-8 16,6 6 13-16,3 5-11 15,6-1 3-15,3 0-8 16,0-9-21-16,12-8 6 16,9-10-8-16,3-14 0 15,3-9-4-15,1-13-2 16,2-7 1-16,1-5-10 16,-1-4-53-16,4-4-52 15,-5 0-139-15,-7-11-245 16</inkml:trace>
  <inkml:trace contextRef="#ctx0" brushRef="#br0" timeOffset="504837.954">4051 11911 687 0,'0'0'63'16,"0"0"32"-16,0 0-46 15,0 0-11-15,0 0-29 0,0 0 40 16,71 72-17-16,-26-44-25 15,6 2 26-15,-1 1-22 16,-5-1-8 0,-6-2 6-16,-3-7-9 0,-14-2-1 15,-4-4-3-15,-6-3-45 16,-7 0 0-16,-1-3-56 16,-4-4-23-16,0-5 23 15,-7 0-102-15</inkml:trace>
  <inkml:trace contextRef="#ctx0" brushRef="#br0" timeOffset="505079.8163">4304 11939 570 0,'0'0'76'16,"0"0"46"-16,0 0-47 15,0 0-28-15,0 0-24 16,0 0-18-16,-83 73 25 15,64-30-12-15,0 4-1 16,0 8 16-16,1 1-31 16,0-2 1-16,2 1-3 15,4-9-20-15,6-9-7 16,6-11-58-16,0-10-57 16,6-15 11-16,9-1-100 0</inkml:trace>
  <inkml:trace contextRef="#ctx0" brushRef="#br0" timeOffset="505338.6676">4567 11746 673 0,'0'0'80'0,"0"0"-79"16,0 0 18-16,0 0 51 15,43 82-22-15,-25-43-11 16,3 7-13-16,3 5 4 16,-2 4 0-16,-2 8-28 15,-1 2 17-15,-4-1-12 16,-3 1-4-16,-3-8-2 16,-2-4-25-16,0-9-46 0,-2-13-111 15,-5-15-119-15</inkml:trace>
  <inkml:trace contextRef="#ctx0" brushRef="#br0" timeOffset="505687.0106">4907 11897 560 0,'0'0'106'0,"0"0"-101"16,0 0 57-16,0 0 10 15,0 0 4-15,92 72-35 16,-69-51-11-16,2 0 9 15,-1 0-37-15,-3-2 17 16,-6-2-16-16,3-3 6 16,-6-2-18-16,-1-1-5 15,-3-2-36-15,1-6-80 16,-4-3-78-16,-5-7-219 0</inkml:trace>
  <inkml:trace contextRef="#ctx0" brushRef="#br0" timeOffset="506073.7901">5265 11812 607 0,'0'0'59'0,"0"0"-26"16,0 0-10-16,0 0 7 0,-51 82-21 15,35-54 6 1,2 2 13-16,1 1-23 0,1 0 20 15,4-1-6 1,4-3-15-16,-2-6 8 0,6-1-12 16,0-3 0-16,0 0-3 15,0-3 1-15,12 2 2 16,-3-2 0-16,7 0 5 16,-1 0 12-16,0-2-5 15,2 2-3-15,0 2 15 16,-3 0-18-16,5 4-6 15,-4 0 0-15,0 1 1 16,-4 3 1-16,-4 1-2 16,0 3 6-16,-5-3-3 15,1-2-3-15,-3-3-6 0,0-7-38 16,0-7-45-16,0-6-25 16,0-1-113-16</inkml:trace>
  <inkml:trace contextRef="#ctx0" brushRef="#br0" timeOffset="506337.6393">5435 11797 527 0,'0'0'142'16,"0"0"-117"-16,0 0 83 15,107 54-55-15,-68-19 0 0,0 7-37 16,-2 10 3-16,-1 9 7 16,-9 7-24-16,0 3 9 15,-8 1-11-15,-4-2-3 16,-5-6-6-16,-8-2-75 16,-2-5 63-16,-6-8-121 15,-24-5-120-15</inkml:trace>
  <inkml:trace contextRef="#ctx0" brushRef="#br0" timeOffset="507117.7266">2780 13297 519 0,'0'0'117'0,"0"0"-29"15,0 0 1 1,0 0-42-16,0 0 5 0,24 97-8 16,-8-52-8-16,6 6-20 15,0 4-4-15,1 3-6 16,1-2-6-16,0-5 0 16,-1-11-14-16,-7-11-30 15,-7-12 3-15,-3-10-46 16,-2-7-34-16,-4 0-2 15,0-1-56-15</inkml:trace>
  <inkml:trace contextRef="#ctx0" brushRef="#br0" timeOffset="507351.5919">2877 13657 515 0,'0'0'105'15,"0"0"-25"-15,0 0-30 16,0 0 0-16,0 0 9 15,81-60-3-15,-43 50-8 16,7 2-16-16,-6 2 0 16,1 1-32-16,-6 3 0 15,-7 2-2-15,-7-1-22 16,-7 1 6-16,-4-1-34 16,0-2-24-16,-3-4-27 15,-3-2 10-15,0-8-42 16,-3-3-144-16</inkml:trace>
  <inkml:trace contextRef="#ctx0" brushRef="#br0" timeOffset="507928.317">3175 13243 368 0,'0'0'192'0,"0"0"-135"16,0 0 67-16,27 86-25 16,-12-48-7-16,4 8-19 15,-1 5-47-15,3 7 22 16,1 3-25-16,-2 2-16 15,4-3 6-15,-5-1-13 16,-1-7 0-16,0-3-3 16,-6-4-35-16,1-13 5 15,-5-7-51-15,-2-11-91 16,-5-12-105-16</inkml:trace>
  <inkml:trace contextRef="#ctx0" brushRef="#br0" timeOffset="508287.1122">3894 13079 577 0,'0'0'117'0,"0"0"-31"0,0 0 15 16,0 0-70-16,0 0-15 15,-46 76 10-15,33-24 1 16,2 7 12-16,0 7-8 16,3 8 0-16,3 10 13 15,5 5-23-15,0 2-3 16,0-4 11-16,9-5-26 15,12-9-6-15,4-10 2 16,5-15-35-16,0-12-4 16,3-12-60-16,-5-16-126 15,-4-8-168-15</inkml:trace>
  <inkml:trace contextRef="#ctx0" brushRef="#br0" timeOffset="509134.6603">4258 13280 599 0,'0'0'86'0,"0"0"-6"16,0 0 10-16,0 0-43 15,0 0-43-15,0 0-4 0,39 8 12 16,-12 12 0 0,8 2 29-16,-3 3-33 0,-4 1 3 15,2-2-11-15,-6-3-21 16,0-4-7-16,-5-5-41 15,-4-5-50-15,-2-7-14 16,-4 0-110-16</inkml:trace>
  <inkml:trace contextRef="#ctx0" brushRef="#br0" timeOffset="509584.9137">4610 13283 563 0,'0'0'87'16,"0"0"-21"-16,0 0-18 0,0 0 4 16,0 0-41-16,0 0 9 15,-66 50-4-15,55-37-5 16,2-1 14-16,-2 0-16 16,4-1 9-16,-1-3-13 15,2 2-3-15,3-4 5 16,-1 3-7-16,1-2 0 15,-3 2-2-15,3 0 1 16,3 2 0-16,0 1-6 16,0 3 6-16,0 2 1 15,10 3 2-15,1-2 5 16,1 1 9-16,6 1-11 0,-2 2 16 16,-1 0-3-16,3 4-10 15,-3 0 24-15,-2 0-12 16,-4-3-7-16,-3-1 6 15,-3-5-18-15,-3-3 18 16,2-3-19-16,-1-2 9 16,-1-2-11-16,0 0 2 15,0 0-16-15,0 2-3 16,0-1-43-16,3 4-21 16,3 0-66-16,-5-4-37 15,2-3-214-15</inkml:trace>
  <inkml:trace contextRef="#ctx0" brushRef="#br0" timeOffset="509998.0222">4907 13210 230 0,'0'0'142'16,"0"0"-59"0,0 0 35-16,0 0-17 0,0 0 1 15,0 0-10-15,0-22-8 16,0 22-54-16,0 13-18 15,0 12 0-15,6 15 12 16,6 6 1-16,3 9-11 16,0 8 1-16,1 5 6 15,-1 5-14-15,0-3 10 16,0-4-13-16,-2-5 1 16,1-12-5-16,-1-7 0 15,-1-7-6-15,0-12-4 16,1-2-52-16,-2-8-41 0,-5-9-144 15,-3-4-189 1</inkml:trace>
  <inkml:trace contextRef="#ctx0" brushRef="#br0" timeOffset="510972.8935">5356 13339 142 0,'0'0'350'15,"0"0"-269"-15,0 0-40 0,0 0 1 16,0 0-14 0,0 0-5-16,-9 0-7 0,9 0 21 15,0 0 0-15,0 0 1 16,0 0 26-16,0 0-26 15,0 0-12-15,0 0 4 16,0 0-17-16,0 0 9 16,0 0-21-16,0 0 4 15,0 0-10-15,0 0 4 16,0 0-9-16,0 0 7 16,0 0-18-16,0 0 20 15,0 0-7-15,0 0 3 16,0 0-4-16,0 0 9 0,0 0 0 15,0 0-1-15,0 0 8 16,0 0-6-16,0 0 5 16,0 0-1-16,0 0 21 15,0 0-25-15,0 0 0 16,6 10-1-16,16 5 0 16,10 5 7-16,5 2 3 15,9 2-5 1,-4 1-1-16,1 1-3 0,-3 1-1 15,-4-1 0-15,-6-1 7 16,-5-1-7-16,-1-2 0 16,-6-1 0-16,-3-1 0 15,2-1 1-15,-6 0-1 16,0-4 0-16,-5 0-35 0,4-2-1 16,-2 0-42-16,-4-3-58 15,-1-8-3-15,-3-2-196 16</inkml:trace>
  <inkml:trace contextRef="#ctx0" brushRef="#br0" timeOffset="511237.7424">5738 13329 586 0,'0'0'72'15,"0"0"-18"-15,0 0 21 0,-63 87-17 16,48-48-34-16,3 4 13 16,-1 5-22-16,-5 4 17 15,9 1-3-15,-4-3-26 16,7-8 10-16,4-11-13 16,2-9-15-16,0-10-9 15,0-8-76-15,0-4-51 16,0-14-64-16,8-19-164 15</inkml:trace>
  <inkml:trace contextRef="#ctx0" brushRef="#br0" timeOffset="511520.5813">5893 13130 594 0,'0'0'31'16,"0"0"84"-16,86 5-36 16,-48 19-28-16,3 10 3 15,0 7-46-15,-1 8 33 16,-4 6-16-16,1 8-3 16,-9 6 17-16,-5 7-33 15,-7 4 5-15,-7 0-6 16,-6-1 5-16,-3-6-10 15,0-7 0-15,0-13-19 16,0-12-45-16,-3-19-150 0,-12-16-138 16</inkml:trace>
  <inkml:trace contextRef="#ctx0" brushRef="#br0" timeOffset="517276.15">4719 8132 326 0,'0'0'45'0,"0"0"4"16,0 0-1-16,0 0 35 15,0 0-31-15,0 0-4 16,0 0-4-16,-21-15-14 15,21 15 26-15,0 0-19 16,0 0-20-16,0 0 1 16,0 0-18-16,0 0 0 15,3 0 0-15,11 1 0 16,6 5 9-16,4 2-6 16,3-1-3-16,-3-3 7 0,3-1-5 15,-3-3-2-15,-5 0 0 16,1 0 0-16,-4 0-4 15,-1-5-6-15,-3 3-46 16,-3-2-10-16,-6 4-58 16,-3 0-143-16</inkml:trace>
  <inkml:trace contextRef="#ctx0" brushRef="#br0" timeOffset="517514.0153">4777 8344 455 0,'0'0'5'0,"0"0"22"16,0 0 20-16,0 0 4 15,0 0-14-15,87 1-23 16,-65 1 3-16,3-2-17 15,2 0-8-15,-4 0-56 16,-7 0-159-16</inkml:trace>
  <inkml:trace contextRef="#ctx0" brushRef="#br0" timeOffset="518043.7123">4591 9206 512 0,'0'0'91'16,"0"0"-87"-16,0 0 47 16,0 0-9-16,0 0-2 15,0 0 40-15,73-3-47 0,-51-1-27 16,7-1 6-1,-1 1-12-15,-1-1 0 0,-2 1-17 16,-4-1-46-16,-8 3 14 16,-5 2-23-16,-5 0-63 15,-3 12-101-15</inkml:trace>
  <inkml:trace contextRef="#ctx0" brushRef="#br0" timeOffset="518221.6106">4637 9356 572 0,'0'0'38'15,"0"0"-30"-15,0 0 43 0,0 0-6 16,0 0-26-16,103-23-18 16,-69 12-2-16,2 3-14 15,1 5-68-15,-9 3-160 16</inkml:trace>
  <inkml:trace contextRef="#ctx0" brushRef="#br0" timeOffset="518788.8044">5672 10529 208 0,'0'0'336'0,"0"0"-232"15,0 0-27-15,0 0-26 16,0 0-1-16,0 0-4 16,-6-1 1-16,9-2-9 0,15-3-26 15,3 4-4 1,7-3-8-16,2 3-3 15,3 0-4-15,3 2-8 0,1 0-34 16,-3 0-29-16,-1 0-52 16,-10 2-26-16,-10 7-96 15</inkml:trace>
  <inkml:trace contextRef="#ctx0" brushRef="#br0" timeOffset="518988.6912">5781 10686 602 0,'0'0'34'0,"0"0"40"0,0 0-57 16,0 0-8-16,0 0-18 16,0 0 11-16,46 25-5 15,-13-21-6-15,3-1-53 16,0 0-78-16,-5 0-159 15</inkml:trace>
  <inkml:trace contextRef="#ctx0" brushRef="#br0" timeOffset="519474.04">6200 11911 423 0,'0'0'93'0,"0"0"16"16,0 0-7-16,0 0 4 15,0 0-38-15,0 0-1 16,-28 5-33-16,28-5-33 16,0 0-1-16,10 0-8 15,13-3 4-15,5-5 3 16,2 1-44-16,1 2 8 16,1 1-29-16,-4 4-29 15,-1 0 22-15,-7 0-42 0,-6 0-68 16</inkml:trace>
  <inkml:trace contextRef="#ctx0" brushRef="#br0" timeOffset="519689.9153">6306 12092 463 0,'0'0'159'0,"0"0"-121"16,0 0-21-16,0 0-2 0,0 0-12 16,0 0 2-1,36 0-5-15,-14 0-4 0,2 0-35 16,0 0-106-16,0 2-157 16</inkml:trace>
  <inkml:trace contextRef="#ctx0" brushRef="#br0" timeOffset="520225.6101">6679 13372 552 0,'0'0'79'0,"0"0"42"16,0 0-25-16,0 0-39 15,0 0-10-15,0 0-19 16,-9-17-12-16,9 9-15 16,1 4 6-16,13-1-14 15,7 3 6-15,1 0-2 16,-1 2 0-16,3 0-26 16,-2 0-19-16,-1 0-15 0,-3 9-61 15,-3 3 13-15,-11 5-113 16</inkml:trace>
  <inkml:trace contextRef="#ctx0" brushRef="#br0" timeOffset="520408.3431">6770 13522 644 0,'0'0'111'0,"0"0"-108"15,0 0-3-15,0 0-1 16,0 0-3-16,0 0-83 0,103 0-109 16</inkml:trace>
  <inkml:trace contextRef="#ctx0" brushRef="#br0" timeOffset="528219.7568">11219 15172 162 0,'0'0'185'15,"0"0"-155"-15,0 0-4 0,0 0 33 16,0 0-21-16,0 0 10 16,0 0-3-16,0 1-30 15,0-1 13-15,0-1 0 16,0 1 2-16,0 0 13 16,0 0-31-16,0 0 3 15,0 18-11-15,8 12 0 16,1 12 11-16,5 7-14 15,0 6 0-15,1 5 2 16,0 1-1-16,-3 2-2 16,4-8 0-16,-4-1 1 15,1-8-2-15,-5-6 1 0,-2-12 0 16,-3-7 1-16,-1-8 1 16,-2-7-2-16,0-3 0 15,0 0 3-15,0-2-3 16,0-1 0-16,0 0 0 15,0 1-3-15,0 1 3 16,0 0 0-16,0 3 0 16,0-2-5-16,-2 2 4 15,-1 1 1-15,0 0 0 16,2-3 1-16,-1 2 3 16,2-4-4-16,0 2 0 15,0 1 4-15,0 0-3 16,0 0-1-16,2-1 0 15,5-3 10-15,0 0-7 16,4 0 11-16,-1 0-6 0,2 0-7 16,2 0 14-16,0 0-8 15,5 0-1-15,1-5 2 16,1 2-3-16,0-1-5 16,0 1 0-16,3 0 0 15,1-1 0-15,-1 2 1 16,5-1-1-16,0-2 0 15,1 3 2-15,5-4-3 16,0 2 1-16,2 2 0 16,2 1-2-16,-1-1 2 0,2 2 0 15,-6 0 0 1,3 0 3-16,-1 0-4 0,0 0 1 16,1 0-1-1,-1 0 0-15,3 0 1 0,-2 2 0 16,3 1 1-16,-1-3 0 15,0 3-1-15,4-3 0 16,-1 1 1-16,0-1 0 16,2 0 0-16,0 0-1 15,3 0 6-15,0 0-2 16,0 0-3-16,1-4 6 16,0-5-6-16,1 4 19 15,1-3-13-15,0 1 3 0,5 3 7 16,0 1-16-1,1 1 8-15,-1 1 2 0,-6 1-10 16,-1 0 22-16,-5 0-17 16,2 0 5-16,-1 0 10 15,1 0-20-15,1 0 10 16,-2 1-7-16,-1 1-2 16,-1 0 9-16,-3-2-9 15,1 0 3-15,-6 0 3 16,-1 0-1-16,-2 0-6 15,-2 0-1-15,-3-4 4 16,-4 2 1-16,0-1-5 16,-3 1 0-16,-4 1 1 15,-2 1 1-15,-2 0-3 0,-5 0 1 16,-1 0-14-16,0 0-4 16,-3 13-50-16,-2 3-91 15,-9-2-160-15</inkml:trace>
  <inkml:trace contextRef="#ctx0" brushRef="#br0" timeOffset="529837.6348">11191 15088 469 0,'0'0'50'16,"0"0"11"-16,0 0 15 15,0 0-10-15,0 0-12 16,0 0-27-16,-27-6-6 16,27 6-6-16,0 0-9 0,0 0 3 15,0 0-7-15,3 0 1 16,9 0 24-16,4 0-24 16,1 0 7-16,4 0 7 15,1 0-11-15,2 0 15 16,-2 0-16-16,4 0 0 15,-1 0-4-15,3 0 2 16,2 0-3-16,0 0 0 16,1 0 2-16,2-2 7 15,0 0-8-15,4-1 2 16,2 1 3-16,3-1-3 16,4 3-3-16,8 0 0 15,1 0 2-15,0-1 0 16,-1 1 0-16,-6 0-2 0,1 0 0 15,-1 0 5 1,4 0-5-16,0 0 0 0,1-1 0 16,0-1 1-16,1-2-1 15,-1-4 0-15,-1 2 0 16,-1-1 3-16,1-2-3 16,-1 2 0-16,-2 0 1 15,-1 0 3-15,0 4-3 16,-4-4 1-16,-2 3-2 15,1 1 6-15,-4 0-6 16,3 2 0-16,0-1 0 16,-2 1-1-16,1 0 2 0,-3-2-1 15,-4 2 0 1,1-2 0-16,-1-1-1 16,-3 0 1-16,1-2 0 0,-4 2-2 15,2-1 3-15,0 1-1 16,-2-1 0-16,3 1 1 15,-2 0-1-15,-1 1 0 16,-1 3 0-16,-2-3-2 16,-2 3 2-16,2 0 0 15,-3 0 0-15,-1 0 3 16,2 0-4-16,-4 0 1 16,3 0 0-16,-4 0-2 15,3 5 3-15,-2 0-1 0,-2 2 0 16,-2-1 1-1,-2 0-2-15,-4 3 1 0,2-4 0 16,-5 2-2-16,-2 0 2 16,1-2 0-16,-2 4-1 15,-3-1 8-15,0 2-7 16,1 2 0-16,-1-1 0 16,0 2 5-16,0-1-3 15,0 2-2-15,0 2 0 16,0 1 0-16,0 4 0 15,0 3 0-15,0 1 2 16,0 1-4-16,0 2 3 16,0 3-1-16,2 5 0 15,6-2 2-15,0 3-3 16,1 0 1-16,1-3 0 16,-2-1 3-16,1-4-2 15,0-1-1-15,1-2 0 0,-1-4 7 16,-1-2-6-16,-1-5-1 15,-3 2 2-15,1-3 5 16,-2 0-3-16,0-1-3 16,-2-3-1-16,-1-1 8 15,0-2-8-15,0-2 0 16,0-1-7-16,0 2-3 16,0 3-78-16,0 1-76 15,0 0-63-15</inkml:trace>
  <inkml:trace contextRef="#ctx0" brushRef="#br0" timeOffset="530689.1496">10597 15573 331 0,'0'0'273'15,"0"0"-238"-15,0 0 20 16,0 0-10-16,0 0-30 15,0 0-15-15,21-6 1 16,-6-2 12-16,3 2 4 16,3-2-7-16,0 0 29 15,4 1-37-15,2 0 12 16,0 0-14-16,1 0 4 16,2 2-4-16,0 2 0 15,-2 2 0-15,2-1-1 16,-9 2 0-16,1 0-4 15,-4 0 4-15,-1 0-14 16,-4 0 12-16,-4 0-11 0,0 0-6 16,-3 0-6-16,3 0-32 15,-5 3 10-15,-2 0-28 16,-2 1-56-16,0-4-85 16</inkml:trace>
  <inkml:trace contextRef="#ctx0" brushRef="#br0" timeOffset="531041.947">10867 15458 575 0,'0'0'60'16,"0"0"-53"-16,0 0-4 15,0 0 41-15,0 0-17 16,97 0-3-16,-67 0 9 16,0 0-27-16,-3 3 8 15,-5 6-4-15,-1-1-10 16,-3 4 21-16,-3 0-9 16,-6 1-5-16,-3 1 5 15,-5 2-7-15,-1 5-3 0,0 0 5 16,-6 3-2-16,-10 2 9 15,-1-1-14-15,0-3 0 16,0-1-4-16,2-4-46 16,6-3-32-16,2-5-31 15,-2-8-208-15</inkml:trace>
  <inkml:trace contextRef="#ctx0" brushRef="#br0" timeOffset="532030.3659">14010 15420 56 0,'0'0'506'15,"0"0"-417"-15,0 0 24 16,0 0-14-16,0 0-29 16,0 0-32-16,-19-1 0 15,19-1-23-15,0 0-11 16,0-4-4-16,12 1-9 15,7-4 9-15,5 1 0 16,2 0 3-16,0 3 0 16,4 0-3-16,0 2 0 15,-2 3 0-15,0 0 1 16,-2 0-1-16,-4 0 0 0,2 0 0 16,-5 0-6-16,-1 0 6 15,-1 3-1-15,1 0 0 16,-5 0-24-16,0 1-11 15,-1 0-28-15,0 1-36 16,-1-1 3-16,-1-1 19 16,-1-1-92-16,-6-2-64 15</inkml:trace>
  <inkml:trace contextRef="#ctx0" brushRef="#br0" timeOffset="532354.1699">14287 15302 538 0,'0'0'78'0,"0"0"-67"16,0 0-3-16,0 0 12 15,0 0 7-15,97-3-17 16,-62 2 5-16,-2 1-3 15,-4 0 5-15,0 0 23 16,-7 0-23-16,-4 0-4 16,-3 5 17-16,-9 5-4 15,-5 2 0-15,-1 7-2 16,0 3-6-16,-9 3-1 16,-8 1-10-16,-3 1-7 0,-4-4-13 15,-1-3-77-15,-3 0-57 16,-5-8-157-16</inkml:trace>
  <inkml:trace contextRef="#ctx0" brushRef="#br0" timeOffset="533253.6605">10278 14905 507 0,'0'0'82'16,"0"0"-41"-16,0 0 35 16,0 0-42-16,0 0-33 15,0 0 52-15,46 4 1 16,-22 3-19-16,1-2 2 15,4 3-27-15,-1 4 16 16,2 2-13-16,0 3-12 16,-3 1 7-16,0 0-5 15,-8 1-3-15,-1-4 0 16,-6-3 3-16,-5-1-5 16,1-3 2-16,-4-1-1 15,2 0-3-15,0-3-25 0,-1 3-20 16,-1 1-23-1,5-2-61-15,-6-1-25 0,-3-4-199 16</inkml:trace>
  <inkml:trace contextRef="#ctx0" brushRef="#br0" timeOffset="533539.2304">10545 14913 577 0,'0'0'71'0,"0"0"-19"16,0 0 58-16,0 0-55 0,0 0-37 16,0 0 5-16,-84 54-21 15,74-38 3-15,1 2 4 16,0 3-4-16,-3 5 3 15,3 1-8-15,2-4 2 16,1 3-9-16,6-4-37 16,0 0-44-16,0-6-69 15,0-6-189-15</inkml:trace>
  <inkml:trace contextRef="#ctx0" brushRef="#br0" timeOffset="534433.8794">14449 14596 231 0,'0'0'371'0,"0"0"-322"15,0 0 21-15,0 0-13 16,0 0-7-16,0 0-13 16,-11-14-28-16,11 14 0 15,0 0 14-15,0 0-19 16,0 0 6-16,11 0-2 16,6 0-1-16,4 0 14 0,5 2-15 15,-1 6 4 1,5 1 1-16,-2 1-7 0,2-1-6 15,-5 1 2-15,-1 0-4 16,-3 0-2-16,-5-3-6 16,-5 0-23-16,0-1-22 15,-3-1-77-15,-2-1 7 16,-4-4-89-16</inkml:trace>
  <inkml:trace contextRef="#ctx0" brushRef="#br0" timeOffset="534873.6281">14751 14485 540 0,'0'0'81'15,"0"0"-7"-15,0 0-7 16,0 0-11-16,0 0-48 15,0 0-6-15,-30 38 9 16,23-18 3-16,1 4-3 16,-4-2 2-16,2 1-9 15,2-2-2-15,0-2-2 16,0-3 1-16,5-2 3 16,-1-5-4-16,2 1 0 15,0-3-2-15,0 2-3 16,0-3 5-16,0 0 0 0,0 2 0 15,3-1 0-15,3 3 0 16,0-1 0-16,0 2 17 16,2 2-16-1,-1-3 17-15,2 4-6 0,-2-3-5 16,0-1 14-16,-1-1-10 16,2-1-9-16,-2 1-1 15,-1-1 0-15,1 1-2 16,-2 6-28-16,-1 3-77 15,-3 2-67-15,0 2-262 16</inkml:trace>
  <inkml:trace contextRef="#ctx0" brushRef="#br0" timeOffset="536974.7187">12234 15350 129 0,'0'0'290'16,"0"0"-286"-16,0 0 28 16,0 0-14-16,0 0 10 15,-84 33 5-15,69-21-1 16,0 1 16-16,2 3-21 16,-2-4 6-16,7 2 7 15,2-1-23-15,2 1 13 16,4 0-18-16,0 2-9 15,0-1 7-15,3 0-3 16,9 0 1-16,6-5-8 16,1 2 7-16,4 0 2 0,2-4-7 15,0-1 5-15,0-3-2 16,1-1-3-16,-5-3-2 16,0 0 0-16,-2 0 3 15,-2-1-4-15,-1-10 1 16,-3-3 0-16,-2-6 7 15,4 0-4-15,-8-6-3 16,1 0 0-16,-1-6 7 16,-4 1-7-16,-2-1 0 15,-1 0 0-15,0 7 4 16,0 3 2-16,0 4-6 16,-4 5 12-16,-6 3 6 15,4 4 6-15,0 5 1 16,0 1-15-16,-3 0-5 15,6 2-4-15,-3 16-1 16,3 7 0-16,1 7 6 0,2 3 1 16,0 2-2-16,6 0-2 15,12-4-1-15,0-4 0 16,5-6-2-16,-1-5 0 16,-4-8-2-16,3-3 1 15,-4-5 1-15,-1-2 0 16,-2 0-1-16,-2 0 4 15,-1-10-3-15,2-3 0 16,-1-3-11-16,0-2 8 16,0 1-1-16,0-1 3 15,0 4-2-15,-2 5-15 0,-1-1 18 16,-1 6-1 0,-5 4-6-16,1 0 3 0,1 0 8 15,1 11-1 1,2 6 27-16,1 6-30 0,2 3 23 15,2 2-7-15,-2-1-14 16,2-5 17-16,-1-5-18 16,0-5 1-16,1-5 0 15,-4-2-2-15,2-5 0 16,2 0 0-16,-1-2 1 16,3-18-9-16,5-1 8 15,-1-4-54-15,-4-1-95 16,-6-2-194-16</inkml:trace>
  <inkml:trace contextRef="#ctx0" brushRef="#br0" timeOffset="538909.8285">10038 14685 0 0,'0'0'31'16,"0"0"-14"-16,0 0 2 16,-9 79 13-16,9-60-8 0,0-2-17 15,0-1 11 1,0 2 12-16,0 3 0 0,9 3-14 15,-2-1-15-15,4 3-1 16,2 2 0-16,1 6-11 16,2 1-29-16,-1 2-29 15</inkml:trace>
  <inkml:trace contextRef="#ctx0" brushRef="#br0" timeOffset="539823.8601">10620 15458 1 0,'0'0'42'16,"0"0"-28"-16,0 0 5 0,0 0 5 15,92 6-11-15,-70-6-1 16,1-3-12-16,1-7 5 16,1-3-5-16,2 1 1 15,-2-3-1-15,-1-2 1 16,0 0-1-16,-3-1 0 16,-3 3 4-16,-5-2 1 15,1 1 15-15,-4-1 8 0,-2-1 0 16,-2 0 11-1,-2 0 4-15,-1-2-8 0,0-1-30 16,-3-3 18-16,1-1-11 16,-1-2-5-16,0 1 10 15,0-1-17-15,0 4 0 16,0-2 9-16,0 1 4 16,-8 2-5-16,-3-2-8 15,-1 0 1-15,-1 1 7 16,-2 2-4-16,-3 1-2 15,0 2 13-15,0-2-10 16,0 1-3-16,2-1-2 16,-2-1 1-16,3-1-1 15,-1 3 0-15,-1-1 0 16,1 2 0-16,1-1-7 0,-3 5 7 16,-1 2 0-16,-4 2 1 15,1 3 5-15,-2 0-5 16,-1 1-1-16,-2 2 0 15,0-3 2-15,0 2-3 16,0-2 1-16,3 0 0 16,-1-2-5-16,6 1-13 15,1 1-7-15,-3 2 2 16,-3 3-17-16,1 2 40 16,-2 0-5-16,-2 0 5 15,2 3 11-15,-2 5-9 16,2 2-2-16,4 0 4 15,-3 3 2-15,6-1-6 16,2 1 0-16,1 0 0 0,1 2 0 16,3 2 1-16,2 0-1 15,1 2 12-15,2-1-9 16,-3 0 7-16,5 2-1 16,2-1 2-16,1 0 0 15,1 0-8-15,0-3-3 16,0 1 0-16,0 2 4 15,1-1-3-15,5 0 7 16,4 2 2-16,-2-1-1 16,3-2-8-16,-1 0-1 15,2-2 0-15,-3 0 2 16,9 0-9-16,-1 2 7 16,-3 0-66-16,-5-2-215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92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968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803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983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166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794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405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647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59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080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91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E3758-ACB8-4624-AE8B-9C4448EB689F}" type="datetimeFigureOut">
              <a:rPr lang="hu-HU" smtClean="0"/>
              <a:t>2023. 03. 29.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DB89B-585D-4785-A9D2-03F2DADC14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621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3.emf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1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customXml" Target="../ink/ink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 smtClean="0"/>
              <a:t>Information</a:t>
            </a:r>
            <a:r>
              <a:rPr lang="hu-HU" dirty="0" smtClean="0"/>
              <a:t> and </a:t>
            </a:r>
            <a:r>
              <a:rPr lang="hu-HU" dirty="0" err="1"/>
              <a:t>C</a:t>
            </a:r>
            <a:r>
              <a:rPr lang="hu-HU" dirty="0" err="1" smtClean="0"/>
              <a:t>oding</a:t>
            </a:r>
            <a:r>
              <a:rPr lang="hu-HU" dirty="0" smtClean="0"/>
              <a:t> </a:t>
            </a:r>
            <a:r>
              <a:rPr lang="hu-HU" dirty="0" err="1" smtClean="0"/>
              <a:t>Theory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 smtClean="0"/>
              <a:t>4.</a:t>
            </a:r>
          </a:p>
          <a:p>
            <a:endParaRPr lang="sr-Latn-RS" dirty="0"/>
          </a:p>
          <a:p>
            <a:r>
              <a:rPr lang="sr-Latn-RS" dirty="0" smtClean="0"/>
              <a:t>Source: </a:t>
            </a:r>
            <a:r>
              <a:rPr lang="hu-HU" dirty="0"/>
              <a:t>https://uotechnology.edu.iq/ce/lectures%202014/dr%20ryadh%20inth2/Information%20Theory2.pdf</a:t>
            </a:r>
          </a:p>
          <a:p>
            <a:r>
              <a:rPr lang="sr-Latn-RS" dirty="0" smtClean="0"/>
              <a:t>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1185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4" y="82306"/>
            <a:ext cx="7259063" cy="3486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/>
              <p14:cNvContentPartPr/>
              <p14:nvPr/>
            </p14:nvContentPartPr>
            <p14:xfrm>
              <a:off x="652680" y="1033560"/>
              <a:ext cx="9401040" cy="5078520"/>
            </p14:xfrm>
          </p:contentPart>
        </mc:Choice>
        <mc:Fallback xmlns="">
          <p:pic>
            <p:nvPicPr>
              <p:cNvPr id="5" name="Szabadké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040" y="1027080"/>
                <a:ext cx="9419040" cy="50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33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50" y="365125"/>
            <a:ext cx="7554379" cy="2324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/>
              <p14:cNvContentPartPr/>
              <p14:nvPr/>
            </p14:nvContentPartPr>
            <p14:xfrm>
              <a:off x="809640" y="76680"/>
              <a:ext cx="11151000" cy="5699880"/>
            </p14:xfrm>
          </p:contentPart>
        </mc:Choice>
        <mc:Fallback xmlns="">
          <p:pic>
            <p:nvPicPr>
              <p:cNvPr id="5" name="Szabadké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640" y="71280"/>
                <a:ext cx="11167920" cy="571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9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38"/>
          <a:stretch/>
        </p:blipFill>
        <p:spPr>
          <a:xfrm>
            <a:off x="731520" y="365125"/>
            <a:ext cx="9274883" cy="629208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3"/>
          <a:srcRect l="42219" t="19228" r="9830" b="2698"/>
          <a:stretch/>
        </p:blipFill>
        <p:spPr>
          <a:xfrm>
            <a:off x="6096000" y="3633858"/>
            <a:ext cx="4963886" cy="30233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Szabadkéz 4"/>
              <p14:cNvContentPartPr/>
              <p14:nvPr/>
            </p14:nvContentPartPr>
            <p14:xfrm>
              <a:off x="2174040" y="2160"/>
              <a:ext cx="8609400" cy="6375960"/>
            </p14:xfrm>
          </p:contentPart>
        </mc:Choice>
        <mc:Fallback xmlns="">
          <p:pic>
            <p:nvPicPr>
              <p:cNvPr id="5" name="Szabadkéz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0800" y="-4680"/>
                <a:ext cx="8618400" cy="63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Szabadkéz 5"/>
              <p14:cNvContentPartPr/>
              <p14:nvPr/>
            </p14:nvContentPartPr>
            <p14:xfrm>
              <a:off x="3591000" y="3787920"/>
              <a:ext cx="7612200" cy="2575080"/>
            </p14:xfrm>
          </p:contentPart>
        </mc:Choice>
        <mc:Fallback xmlns="">
          <p:pic>
            <p:nvPicPr>
              <p:cNvPr id="6" name="Szabadkéz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2720" y="3780360"/>
                <a:ext cx="7629480" cy="25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489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65125"/>
            <a:ext cx="9718766" cy="1330189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2923" y="1690688"/>
            <a:ext cx="7317466" cy="18624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Szabadkéz 2"/>
              <p14:cNvContentPartPr/>
              <p14:nvPr/>
            </p14:nvContentPartPr>
            <p14:xfrm>
              <a:off x="2513880" y="130320"/>
              <a:ext cx="9155160" cy="3112200"/>
            </p14:xfrm>
          </p:contentPart>
        </mc:Choice>
        <mc:Fallback xmlns="">
          <p:pic>
            <p:nvPicPr>
              <p:cNvPr id="3" name="Szabadké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4520" y="123480"/>
                <a:ext cx="9173520" cy="31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7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523" y="365125"/>
            <a:ext cx="8037987" cy="54238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Szabadkéz 2"/>
              <p14:cNvContentPartPr/>
              <p14:nvPr/>
            </p14:nvContentPartPr>
            <p14:xfrm>
              <a:off x="1230120" y="340200"/>
              <a:ext cx="5505480" cy="5184000"/>
            </p14:xfrm>
          </p:contentPart>
        </mc:Choice>
        <mc:Fallback xmlns="">
          <p:pic>
            <p:nvPicPr>
              <p:cNvPr id="3" name="Szabadké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1120" y="331200"/>
                <a:ext cx="5523480" cy="51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21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22" y="4689565"/>
            <a:ext cx="4429743" cy="952633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22" y="218244"/>
            <a:ext cx="5927100" cy="447132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463" y="218244"/>
            <a:ext cx="7430537" cy="3219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Szabadkéz 2"/>
              <p14:cNvContentPartPr/>
              <p14:nvPr/>
            </p14:nvContentPartPr>
            <p14:xfrm>
              <a:off x="889560" y="346320"/>
              <a:ext cx="10287720" cy="4790520"/>
            </p14:xfrm>
          </p:contentPart>
        </mc:Choice>
        <mc:Fallback xmlns="">
          <p:pic>
            <p:nvPicPr>
              <p:cNvPr id="3" name="Szabadkéz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720" y="339480"/>
                <a:ext cx="10303560" cy="48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31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22" y="4689565"/>
            <a:ext cx="4429743" cy="952633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300" y="58544"/>
            <a:ext cx="5927100" cy="447132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058" y="269859"/>
            <a:ext cx="7592485" cy="4048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Szabadkéz 5"/>
              <p14:cNvContentPartPr/>
              <p14:nvPr/>
            </p14:nvContentPartPr>
            <p14:xfrm>
              <a:off x="5182560" y="187920"/>
              <a:ext cx="4009680" cy="4883760"/>
            </p14:xfrm>
          </p:contentPart>
        </mc:Choice>
        <mc:Fallback xmlns="">
          <p:pic>
            <p:nvPicPr>
              <p:cNvPr id="6" name="Szabadkéz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4640" y="179280"/>
                <a:ext cx="4027320" cy="49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3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776" y="365125"/>
            <a:ext cx="10259780" cy="52653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Szabadkéz 2"/>
              <p14:cNvContentPartPr/>
              <p14:nvPr/>
            </p14:nvContentPartPr>
            <p14:xfrm>
              <a:off x="3746880" y="3824640"/>
              <a:ext cx="3171600" cy="1402920"/>
            </p14:xfrm>
          </p:contentPart>
        </mc:Choice>
        <mc:Fallback xmlns="">
          <p:pic>
            <p:nvPicPr>
              <p:cNvPr id="3" name="Szabadké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1120" y="3817440"/>
                <a:ext cx="3182760" cy="1415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5"/>
          <a:srcRect l="42219" t="19228" r="9830" b="2698"/>
          <a:stretch/>
        </p:blipFill>
        <p:spPr>
          <a:xfrm>
            <a:off x="7120128" y="2312966"/>
            <a:ext cx="4963886" cy="302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105" y="231957"/>
            <a:ext cx="4988499" cy="435133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727" y="299844"/>
            <a:ext cx="6754168" cy="27816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Szabadkéz 2"/>
              <p14:cNvContentPartPr/>
              <p14:nvPr/>
            </p14:nvContentPartPr>
            <p14:xfrm>
              <a:off x="1277280" y="472680"/>
              <a:ext cx="9092160" cy="3426480"/>
            </p14:xfrm>
          </p:contentPart>
        </mc:Choice>
        <mc:Fallback xmlns="">
          <p:pic>
            <p:nvPicPr>
              <p:cNvPr id="3" name="Szabadké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080" y="464400"/>
                <a:ext cx="9107280" cy="344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61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Homework</a:t>
            </a:r>
            <a:endParaRPr lang="hu-H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46314" y="1867584"/>
            <a:ext cx="1103379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Enter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the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transmission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probabilities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of a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binary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channel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and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calculate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the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values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​​of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the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related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parameters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altLang="hu-HU" sz="1800" dirty="0" smtClean="0">
                <a:latin typeface="Arial Unicode MS"/>
              </a:rPr>
              <a:t>(</a:t>
            </a:r>
            <a:r>
              <a:rPr lang="hu-HU" altLang="hu-HU" sz="1800" dirty="0" err="1" smtClean="0">
                <a:latin typeface="Arial Unicode MS"/>
              </a:rPr>
              <a:t>Construct</a:t>
            </a:r>
            <a:r>
              <a:rPr kumimoji="0" lang="hu-HU" altLang="hu-HU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your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own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example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!)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Describe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each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calculation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in </a:t>
            </a:r>
            <a:r>
              <a:rPr kumimoji="0" lang="hu-HU" altLang="hu-HU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detail</a:t>
            </a:r>
            <a:r>
              <a:rPr kumimoji="0" lang="hu-HU" altLang="hu-H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!</a:t>
            </a:r>
            <a:endParaRPr kumimoji="0" lang="hu-HU" altLang="hu-H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Szabadkéz 2"/>
              <p14:cNvContentPartPr/>
              <p14:nvPr/>
            </p14:nvContentPartPr>
            <p14:xfrm>
              <a:off x="724320" y="48240"/>
              <a:ext cx="11082240" cy="4614480"/>
            </p14:xfrm>
          </p:contentPart>
        </mc:Choice>
        <mc:Fallback xmlns="">
          <p:pic>
            <p:nvPicPr>
              <p:cNvPr id="3" name="Szabadkéz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560" y="42120"/>
                <a:ext cx="11095920" cy="46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4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85" t="18475" r="15003" b="4715"/>
          <a:stretch/>
        </p:blipFill>
        <p:spPr>
          <a:xfrm>
            <a:off x="0" y="80173"/>
            <a:ext cx="10972800" cy="67778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Szabadkéz 2"/>
              <p14:cNvContentPartPr/>
              <p14:nvPr/>
            </p14:nvContentPartPr>
            <p14:xfrm>
              <a:off x="2482920" y="918360"/>
              <a:ext cx="6529320" cy="5579280"/>
            </p14:xfrm>
          </p:contentPart>
        </mc:Choice>
        <mc:Fallback xmlns="">
          <p:pic>
            <p:nvPicPr>
              <p:cNvPr id="3" name="Szabadké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7880" y="911520"/>
                <a:ext cx="6541560" cy="55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35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References: 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https://uotechnology.edu.iq/ce/lectures%202014/dr%20ryadh%20inth2/Information%20Theory2.pdf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9064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09" y="470263"/>
            <a:ext cx="11222582" cy="51206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Szabadkéz 2"/>
              <p14:cNvContentPartPr/>
              <p14:nvPr/>
            </p14:nvContentPartPr>
            <p14:xfrm>
              <a:off x="2597760" y="805680"/>
              <a:ext cx="8411400" cy="4321440"/>
            </p14:xfrm>
          </p:contentPart>
        </mc:Choice>
        <mc:Fallback xmlns="">
          <p:pic>
            <p:nvPicPr>
              <p:cNvPr id="3" name="Szabadké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9120" y="797760"/>
                <a:ext cx="8429400" cy="433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512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195" y="365125"/>
            <a:ext cx="11182319" cy="51445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Szabadkéz 2"/>
              <p14:cNvContentPartPr/>
              <p14:nvPr/>
            </p14:nvContentPartPr>
            <p14:xfrm>
              <a:off x="2414160" y="345600"/>
              <a:ext cx="9695880" cy="5576400"/>
            </p14:xfrm>
          </p:contentPart>
        </mc:Choice>
        <mc:Fallback xmlns="">
          <p:pic>
            <p:nvPicPr>
              <p:cNvPr id="3" name="Szabadké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6960" y="338400"/>
                <a:ext cx="9706320" cy="55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7839456" y="3755136"/>
                <a:ext cx="4270584" cy="26090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hu-H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,6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0,4</m:t>
                                </m:r>
                              </m:e>
                            </m:mr>
                          </m:m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,9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mr>
                            <m:mr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0,8</m:t>
                                </m:r>
                              </m:e>
                            </m:mr>
                          </m:m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,54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0,06</m:t>
                                </m:r>
                              </m:e>
                            </m:mr>
                            <m:mr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0,08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0,32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u-HU" dirty="0" smtClean="0"/>
              </a:p>
              <a:p>
                <a:pPr algn="ctr"/>
                <a:endParaRPr lang="hu-HU" dirty="0"/>
              </a:p>
              <a:p>
                <a:pPr algn="ctr"/>
                <a:r>
                  <a:rPr lang="hu-HU" dirty="0" smtClean="0"/>
                  <a:t>P(X)*P(Y</a:t>
                </a:r>
                <a:r>
                  <a:rPr lang="hu-HU" dirty="0" smtClean="0">
                    <a:sym typeface="Symbol" panose="05050102010706020507" pitchFamily="18" charset="2"/>
                  </a:rPr>
                  <a:t>X</a:t>
                </a:r>
                <a:r>
                  <a:rPr lang="hu-HU" dirty="0" smtClean="0"/>
                  <a:t>)=P(X,Y)</a:t>
                </a:r>
                <a:endParaRPr lang="hu-HU" dirty="0"/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456" y="3755136"/>
                <a:ext cx="4270584" cy="2609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23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Binary</a:t>
            </a:r>
            <a:r>
              <a:rPr lang="hu-HU" dirty="0" smtClean="0"/>
              <a:t> </a:t>
            </a:r>
            <a:r>
              <a:rPr lang="hu-HU" dirty="0" err="1" smtClean="0"/>
              <a:t>Channels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163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189" y="365125"/>
            <a:ext cx="9149226" cy="52625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Szabadkéz 2"/>
              <p14:cNvContentPartPr/>
              <p14:nvPr/>
            </p14:nvContentPartPr>
            <p14:xfrm>
              <a:off x="1725120" y="108720"/>
              <a:ext cx="10451520" cy="6315480"/>
            </p14:xfrm>
          </p:contentPart>
        </mc:Choice>
        <mc:Fallback xmlns="">
          <p:pic>
            <p:nvPicPr>
              <p:cNvPr id="3" name="Szabadké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7560" y="101880"/>
                <a:ext cx="10464120" cy="63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83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27" y="365125"/>
            <a:ext cx="8972140" cy="32755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/>
              <p14:cNvContentPartPr/>
              <p14:nvPr/>
            </p14:nvContentPartPr>
            <p14:xfrm>
              <a:off x="2271600" y="821880"/>
              <a:ext cx="9404640" cy="4132800"/>
            </p14:xfrm>
          </p:contentPart>
        </mc:Choice>
        <mc:Fallback xmlns="">
          <p:pic>
            <p:nvPicPr>
              <p:cNvPr id="5" name="Szabadké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760" y="815760"/>
                <a:ext cx="9421920" cy="414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7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214"/>
            <a:ext cx="8004606" cy="64974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/>
              <p14:cNvContentPartPr/>
              <p14:nvPr/>
            </p14:nvContentPartPr>
            <p14:xfrm>
              <a:off x="1620360" y="99720"/>
              <a:ext cx="6154200" cy="5432400"/>
            </p14:xfrm>
          </p:contentPart>
        </mc:Choice>
        <mc:Fallback xmlns="">
          <p:pic>
            <p:nvPicPr>
              <p:cNvPr id="5" name="Szabadké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2800" y="93600"/>
                <a:ext cx="6169680" cy="54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7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445" y="91440"/>
            <a:ext cx="6630275" cy="5381897"/>
          </a:xfrm>
          <a:prstGeom prst="rect">
            <a:avLst/>
          </a:prstGeom>
        </p:spPr>
      </p:pic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3298" y="91439"/>
            <a:ext cx="7201905" cy="239050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298" y="2644852"/>
            <a:ext cx="6520502" cy="442291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56310"/>
            <a:ext cx="4990011" cy="1781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Szabadkéz 2"/>
              <p14:cNvContentPartPr/>
              <p14:nvPr/>
            </p14:nvContentPartPr>
            <p14:xfrm>
              <a:off x="2307240" y="276840"/>
              <a:ext cx="9607320" cy="5873040"/>
            </p14:xfrm>
          </p:contentPart>
        </mc:Choice>
        <mc:Fallback xmlns="">
          <p:pic>
            <p:nvPicPr>
              <p:cNvPr id="3" name="Szabadkéz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4000" y="267480"/>
                <a:ext cx="9618120" cy="588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347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50</Words>
  <Application>Microsoft Office PowerPoint</Application>
  <PresentationFormat>Szélesvásznú</PresentationFormat>
  <Paragraphs>14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7" baseType="lpstr">
      <vt:lpstr>Arial</vt:lpstr>
      <vt:lpstr>Arial Unicode MS</vt:lpstr>
      <vt:lpstr>Calibri</vt:lpstr>
      <vt:lpstr>Calibri Light</vt:lpstr>
      <vt:lpstr>Cambria Math</vt:lpstr>
      <vt:lpstr>Symbol</vt:lpstr>
      <vt:lpstr>Office-téma</vt:lpstr>
      <vt:lpstr>Information and Coding Theory</vt:lpstr>
      <vt:lpstr>PowerPoint-bemutató</vt:lpstr>
      <vt:lpstr>PowerPoint-bemutató</vt:lpstr>
      <vt:lpstr>PowerPoint-bemutató</vt:lpstr>
      <vt:lpstr>Binary Channels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Homework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and Coding Theory</dc:title>
  <dc:creator>user</dc:creator>
  <cp:lastModifiedBy>Takács Márta</cp:lastModifiedBy>
  <cp:revision>38</cp:revision>
  <dcterms:created xsi:type="dcterms:W3CDTF">2021-03-10T07:47:20Z</dcterms:created>
  <dcterms:modified xsi:type="dcterms:W3CDTF">2023-03-29T08:18:40Z</dcterms:modified>
</cp:coreProperties>
</file>